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3" r:id="rId4"/>
    <p:sldId id="274" r:id="rId5"/>
    <p:sldId id="275" r:id="rId6"/>
    <p:sldId id="276" r:id="rId7"/>
    <p:sldId id="287" r:id="rId8"/>
    <p:sldId id="277" r:id="rId9"/>
    <p:sldId id="278" r:id="rId10"/>
    <p:sldId id="268" r:id="rId11"/>
    <p:sldId id="279" r:id="rId12"/>
    <p:sldId id="280" r:id="rId13"/>
    <p:sldId id="295" r:id="rId14"/>
    <p:sldId id="296" r:id="rId15"/>
    <p:sldId id="289" r:id="rId16"/>
    <p:sldId id="258" r:id="rId17"/>
    <p:sldId id="259" r:id="rId18"/>
    <p:sldId id="261" r:id="rId19"/>
    <p:sldId id="260" r:id="rId20"/>
    <p:sldId id="262" r:id="rId21"/>
    <p:sldId id="263" r:id="rId22"/>
    <p:sldId id="264" r:id="rId23"/>
    <p:sldId id="265" r:id="rId24"/>
    <p:sldId id="266" r:id="rId25"/>
    <p:sldId id="270" r:id="rId26"/>
    <p:sldId id="271" r:id="rId27"/>
    <p:sldId id="285" r:id="rId28"/>
    <p:sldId id="288" r:id="rId29"/>
    <p:sldId id="294" r:id="rId30"/>
    <p:sldId id="291" r:id="rId31"/>
    <p:sldId id="292" r:id="rId32"/>
    <p:sldId id="282" r:id="rId33"/>
    <p:sldId id="293" r:id="rId34"/>
    <p:sldId id="284" r:id="rId35"/>
    <p:sldId id="272" r:id="rId3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iano Junior Maia Manschein" initials="FJMM" lastIdx="4" clrIdx="0">
    <p:extLst>
      <p:ext uri="{19B8F6BF-5375-455C-9EA6-DF929625EA0E}">
        <p15:presenceInfo xmlns:p15="http://schemas.microsoft.com/office/powerpoint/2012/main" userId="S::fabiano.junior.maia.manschein@etu.univ-st-etienne.fr::42572722-3f82-4d9f-97cc-b51ad2b60e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C263A6-9726-9F3A-B8DD-B26568761F92}" v="467" dt="2023-05-23T14:55:13.438"/>
    <p1510:client id="{11795153-81E8-BB5A-0526-3E6BEE804DF5}" v="23" dt="2023-05-23T23:57:38.985"/>
    <p1510:client id="{322F193B-BD8F-6845-8974-F53129E700B8}" v="296" dt="2023-05-24T10:21:56.428"/>
    <p1510:client id="{357962B8-516F-4A64-91D3-A24190BF2C92}" v="1129" dt="2023-05-23T16:51:41.090"/>
    <p1510:client id="{36FADA00-207B-2113-3614-3491272E25E5}" v="3" dt="2023-06-05T13:40:29.473"/>
    <p1510:client id="{5C2B5016-641F-8040-887B-B864EBB1DFFB}" v="2509" dt="2023-05-23T12:59:21.978"/>
    <p1510:client id="{6133CF9A-6DAD-70CB-671C-3632E9C910E5}" v="71" dt="2023-05-24T00:10:32.339"/>
    <p1510:client id="{974A87B9-C126-B494-983B-C941523E52A9}" v="44" dt="2023-05-24T11:20:24.889"/>
    <p1510:client id="{A6FB11FF-F6C7-8D0E-F2BA-5C245F7A4B9C}" v="534" dt="2023-05-24T11:20:52.828"/>
    <p1510:client id="{D04A8BD6-EE85-1D83-5CB5-47523CE0853F}" v="473" dt="2023-05-24T02:25:19.416"/>
    <p1510:client id="{D6B23151-7A7E-431B-F5BE-C0700DDD4C30}" v="545" dt="2023-05-23T23:52:07.205"/>
    <p1510:client id="{DF771B20-991E-2011-D51D-FEDDB973EB55}" v="20" dt="2023-05-25T08:12:13.037"/>
    <p1510:client id="{F2599C03-F3BE-4A7B-46C4-4FA62E144C10}" v="161" dt="2023-05-23T15:14:16.511"/>
    <p1510:client id="{FFF0BCAE-76B1-40F6-B059-5893DD22957E}" v="73" dt="2023-05-24T00:35:37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39ecbc1646499f57092db2ee452f464f7c532ef32f0502986f9b2fae135f1a3d::" providerId="AD" clId="Web-{F2599C03-F3BE-4A7B-46C4-4FA62E144C10}"/>
    <pc:docChg chg="modSld">
      <pc:chgData name="Guest User" userId="S::urn:spo:anon#39ecbc1646499f57092db2ee452f464f7c532ef32f0502986f9b2fae135f1a3d::" providerId="AD" clId="Web-{F2599C03-F3BE-4A7B-46C4-4FA62E144C10}" dt="2023-05-23T15:14:15.761" v="159" actId="20577"/>
      <pc:docMkLst>
        <pc:docMk/>
      </pc:docMkLst>
      <pc:sldChg chg="addSp delSp modSp">
        <pc:chgData name="Guest User" userId="S::urn:spo:anon#39ecbc1646499f57092db2ee452f464f7c532ef32f0502986f9b2fae135f1a3d::" providerId="AD" clId="Web-{F2599C03-F3BE-4A7B-46C4-4FA62E144C10}" dt="2023-05-23T15:14:15.761" v="159" actId="20577"/>
        <pc:sldMkLst>
          <pc:docMk/>
          <pc:sldMk cId="2537112162" sldId="280"/>
        </pc:sldMkLst>
        <pc:spChg chg="add mod">
          <ac:chgData name="Guest User" userId="S::urn:spo:anon#39ecbc1646499f57092db2ee452f464f7c532ef32f0502986f9b2fae135f1a3d::" providerId="AD" clId="Web-{F2599C03-F3BE-4A7B-46C4-4FA62E144C10}" dt="2023-05-23T15:14:15.761" v="159" actId="20577"/>
          <ac:spMkLst>
            <pc:docMk/>
            <pc:sldMk cId="2537112162" sldId="280"/>
            <ac:spMk id="4" creationId="{42E54CC0-9073-E6C0-FCA0-E72313673889}"/>
          </ac:spMkLst>
        </pc:spChg>
        <pc:picChg chg="del">
          <ac:chgData name="Guest User" userId="S::urn:spo:anon#39ecbc1646499f57092db2ee452f464f7c532ef32f0502986f9b2fae135f1a3d::" providerId="AD" clId="Web-{F2599C03-F3BE-4A7B-46C4-4FA62E144C10}" dt="2023-05-23T15:10:21.301" v="0"/>
          <ac:picMkLst>
            <pc:docMk/>
            <pc:sldMk cId="2537112162" sldId="280"/>
            <ac:picMk id="11" creationId="{9392FFA9-2E78-B8BA-DD50-335D36BFC205}"/>
          </ac:picMkLst>
        </pc:picChg>
      </pc:sldChg>
    </pc:docChg>
  </pc:docChgLst>
  <pc:docChgLst>
    <pc:chgData name="Guest User" userId="S::urn:spo:anon#39ecbc1646499f57092db2ee452f464f7c532ef32f0502986f9b2fae135f1a3d::" providerId="AD" clId="Web-{DBCCF67D-C927-D95D-67B8-C54F28DFF3D3}"/>
    <pc:docChg chg="modSld">
      <pc:chgData name="Guest User" userId="S::urn:spo:anon#39ecbc1646499f57092db2ee452f464f7c532ef32f0502986f9b2fae135f1a3d::" providerId="AD" clId="Web-{DBCCF67D-C927-D95D-67B8-C54F28DFF3D3}" dt="2023-05-22T21:46:32.729" v="39" actId="1076"/>
      <pc:docMkLst>
        <pc:docMk/>
      </pc:docMkLst>
      <pc:sldChg chg="addSp delSp modSp">
        <pc:chgData name="Guest User" userId="S::urn:spo:anon#39ecbc1646499f57092db2ee452f464f7c532ef32f0502986f9b2fae135f1a3d::" providerId="AD" clId="Web-{DBCCF67D-C927-D95D-67B8-C54F28DFF3D3}" dt="2023-05-22T21:46:32.729" v="39" actId="1076"/>
        <pc:sldMkLst>
          <pc:docMk/>
          <pc:sldMk cId="895742151" sldId="267"/>
        </pc:sldMkLst>
        <pc:spChg chg="mod">
          <ac:chgData name="Guest User" userId="S::urn:spo:anon#39ecbc1646499f57092db2ee452f464f7c532ef32f0502986f9b2fae135f1a3d::" providerId="AD" clId="Web-{DBCCF67D-C927-D95D-67B8-C54F28DFF3D3}" dt="2023-05-22T21:46:08.197" v="37" actId="1076"/>
          <ac:spMkLst>
            <pc:docMk/>
            <pc:sldMk cId="895742151" sldId="267"/>
            <ac:spMk id="2" creationId="{0865B435-1130-E215-320A-2785225A9BAA}"/>
          </ac:spMkLst>
        </pc:spChg>
        <pc:spChg chg="mod">
          <ac:chgData name="Guest User" userId="S::urn:spo:anon#39ecbc1646499f57092db2ee452f464f7c532ef32f0502986f9b2fae135f1a3d::" providerId="AD" clId="Web-{DBCCF67D-C927-D95D-67B8-C54F28DFF3D3}" dt="2023-05-22T21:43:59.303" v="19" actId="20577"/>
          <ac:spMkLst>
            <pc:docMk/>
            <pc:sldMk cId="895742151" sldId="267"/>
            <ac:spMk id="4" creationId="{A4E0FAE6-625E-5C80-4DE5-ABB0CDA72F5D}"/>
          </ac:spMkLst>
        </pc:spChg>
        <pc:spChg chg="mod">
          <ac:chgData name="Guest User" userId="S::urn:spo:anon#39ecbc1646499f57092db2ee452f464f7c532ef32f0502986f9b2fae135f1a3d::" providerId="AD" clId="Web-{DBCCF67D-C927-D95D-67B8-C54F28DFF3D3}" dt="2023-05-22T21:43:39.600" v="9" actId="1076"/>
          <ac:spMkLst>
            <pc:docMk/>
            <pc:sldMk cId="895742151" sldId="267"/>
            <ac:spMk id="25" creationId="{C2923197-C244-D66A-436C-5C25263C4B3C}"/>
          </ac:spMkLst>
        </pc:spChg>
        <pc:picChg chg="mod">
          <ac:chgData name="Guest User" userId="S::urn:spo:anon#39ecbc1646499f57092db2ee452f464f7c532ef32f0502986f9b2fae135f1a3d::" providerId="AD" clId="Web-{DBCCF67D-C927-D95D-67B8-C54F28DFF3D3}" dt="2023-05-22T21:43:30.849" v="7" actId="1076"/>
          <ac:picMkLst>
            <pc:docMk/>
            <pc:sldMk cId="895742151" sldId="267"/>
            <ac:picMk id="5" creationId="{E2641D54-C4EE-53C4-8039-9F460524C723}"/>
          </ac:picMkLst>
        </pc:picChg>
        <pc:picChg chg="del">
          <ac:chgData name="Guest User" userId="S::urn:spo:anon#39ecbc1646499f57092db2ee452f464f7c532ef32f0502986f9b2fae135f1a3d::" providerId="AD" clId="Web-{DBCCF67D-C927-D95D-67B8-C54F28DFF3D3}" dt="2023-05-22T21:42:52.817" v="0"/>
          <ac:picMkLst>
            <pc:docMk/>
            <pc:sldMk cId="895742151" sldId="267"/>
            <ac:picMk id="7" creationId="{9232A25E-9446-43DE-F8D7-5D510B5147CA}"/>
          </ac:picMkLst>
        </pc:picChg>
        <pc:picChg chg="mod">
          <ac:chgData name="Guest User" userId="S::urn:spo:anon#39ecbc1646499f57092db2ee452f464f7c532ef32f0502986f9b2fae135f1a3d::" providerId="AD" clId="Web-{DBCCF67D-C927-D95D-67B8-C54F28DFF3D3}" dt="2023-05-22T21:43:36.225" v="8" actId="1076"/>
          <ac:picMkLst>
            <pc:docMk/>
            <pc:sldMk cId="895742151" sldId="267"/>
            <ac:picMk id="26" creationId="{1DEE5F90-DD9C-07FD-A2A7-F788BD5CCEA1}"/>
          </ac:picMkLst>
        </pc:picChg>
        <pc:picChg chg="mod">
          <ac:chgData name="Guest User" userId="S::urn:spo:anon#39ecbc1646499f57092db2ee452f464f7c532ef32f0502986f9b2fae135f1a3d::" providerId="AD" clId="Web-{DBCCF67D-C927-D95D-67B8-C54F28DFF3D3}" dt="2023-05-22T21:42:56.552" v="1" actId="1076"/>
          <ac:picMkLst>
            <pc:docMk/>
            <pc:sldMk cId="895742151" sldId="267"/>
            <ac:picMk id="27" creationId="{F02FAD31-48CA-DB84-3077-14F5BF18A87B}"/>
          </ac:picMkLst>
        </pc:picChg>
        <pc:cxnChg chg="add mod">
          <ac:chgData name="Guest User" userId="S::urn:spo:anon#39ecbc1646499f57092db2ee452f464f7c532ef32f0502986f9b2fae135f1a3d::" providerId="AD" clId="Web-{DBCCF67D-C927-D95D-67B8-C54F28DFF3D3}" dt="2023-05-22T21:45:38.384" v="30" actId="1076"/>
          <ac:cxnSpMkLst>
            <pc:docMk/>
            <pc:sldMk cId="895742151" sldId="267"/>
            <ac:cxnSpMk id="11" creationId="{02A5A056-D234-E378-C1D1-85BAE594FE34}"/>
          </ac:cxnSpMkLst>
        </pc:cxnChg>
        <pc:cxnChg chg="add mod">
          <ac:chgData name="Guest User" userId="S::urn:spo:anon#39ecbc1646499f57092db2ee452f464f7c532ef32f0502986f9b2fae135f1a3d::" providerId="AD" clId="Web-{DBCCF67D-C927-D95D-67B8-C54F28DFF3D3}" dt="2023-05-22T21:45:41.134" v="31" actId="1076"/>
          <ac:cxnSpMkLst>
            <pc:docMk/>
            <pc:sldMk cId="895742151" sldId="267"/>
            <ac:cxnSpMk id="12" creationId="{C2AD5FB8-7106-8EB9-1A63-E9790BBB8C9F}"/>
          </ac:cxnSpMkLst>
        </pc:cxnChg>
        <pc:cxnChg chg="add mod">
          <ac:chgData name="Guest User" userId="S::urn:spo:anon#39ecbc1646499f57092db2ee452f464f7c532ef32f0502986f9b2fae135f1a3d::" providerId="AD" clId="Web-{DBCCF67D-C927-D95D-67B8-C54F28DFF3D3}" dt="2023-05-22T21:45:46.196" v="33" actId="1076"/>
          <ac:cxnSpMkLst>
            <pc:docMk/>
            <pc:sldMk cId="895742151" sldId="267"/>
            <ac:cxnSpMk id="13" creationId="{404CFF3E-199E-6C5C-50BD-2DACEE2840D6}"/>
          </ac:cxnSpMkLst>
        </pc:cxnChg>
        <pc:cxnChg chg="add mod">
          <ac:chgData name="Guest User" userId="S::urn:spo:anon#39ecbc1646499f57092db2ee452f464f7c532ef32f0502986f9b2fae135f1a3d::" providerId="AD" clId="Web-{DBCCF67D-C927-D95D-67B8-C54F28DFF3D3}" dt="2023-05-22T21:46:32.729" v="39" actId="1076"/>
          <ac:cxnSpMkLst>
            <pc:docMk/>
            <pc:sldMk cId="895742151" sldId="267"/>
            <ac:cxnSpMk id="14" creationId="{0C4B030F-32CA-1539-F037-203966549590}"/>
          </ac:cxnSpMkLst>
        </pc:cxnChg>
      </pc:sldChg>
    </pc:docChg>
  </pc:docChgLst>
  <pc:docChgLst>
    <pc:chgData name="Guest User" userId="S::urn:spo:anon#39ecbc1646499f57092db2ee452f464f7c532ef32f0502986f9b2fae135f1a3d::" providerId="AD" clId="Web-{6396DAAF-7DE7-4310-85D0-35FB0F4D6CD9}"/>
    <pc:docChg chg="addSld modSld">
      <pc:chgData name="Guest User" userId="S::urn:spo:anon#39ecbc1646499f57092db2ee452f464f7c532ef32f0502986f9b2fae135f1a3d::" providerId="AD" clId="Web-{6396DAAF-7DE7-4310-85D0-35FB0F4D6CD9}" dt="2023-05-22T14:16:15.287" v="11" actId="20577"/>
      <pc:docMkLst>
        <pc:docMk/>
      </pc:docMkLst>
      <pc:sldChg chg="modSp new">
        <pc:chgData name="Guest User" userId="S::urn:spo:anon#39ecbc1646499f57092db2ee452f464f7c532ef32f0502986f9b2fae135f1a3d::" providerId="AD" clId="Web-{6396DAAF-7DE7-4310-85D0-35FB0F4D6CD9}" dt="2023-05-22T14:16:15.287" v="11" actId="20577"/>
        <pc:sldMkLst>
          <pc:docMk/>
          <pc:sldMk cId="895742151" sldId="267"/>
        </pc:sldMkLst>
        <pc:spChg chg="mod">
          <ac:chgData name="Guest User" userId="S::urn:spo:anon#39ecbc1646499f57092db2ee452f464f7c532ef32f0502986f9b2fae135f1a3d::" providerId="AD" clId="Web-{6396DAAF-7DE7-4310-85D0-35FB0F4D6CD9}" dt="2023-05-22T14:16:15.287" v="11" actId="20577"/>
          <ac:spMkLst>
            <pc:docMk/>
            <pc:sldMk cId="895742151" sldId="267"/>
            <ac:spMk id="2" creationId="{0865B435-1130-E215-320A-2785225A9BAA}"/>
          </ac:spMkLst>
        </pc:spChg>
      </pc:sldChg>
    </pc:docChg>
  </pc:docChgLst>
  <pc:docChgLst>
    <pc:chgData name="Guest User" userId="S::urn:spo:anon#39ecbc1646499f57092db2ee452f464f7c532ef32f0502986f9b2fae135f1a3d::" providerId="AD" clId="Web-{0AC263A6-9726-9F3A-B8DD-B26568761F92}"/>
    <pc:docChg chg="modSld">
      <pc:chgData name="Guest User" userId="S::urn:spo:anon#39ecbc1646499f57092db2ee452f464f7c532ef32f0502986f9b2fae135f1a3d::" providerId="AD" clId="Web-{0AC263A6-9726-9F3A-B8DD-B26568761F92}" dt="2023-05-23T14:55:13.438" v="457" actId="1076"/>
      <pc:docMkLst>
        <pc:docMk/>
      </pc:docMkLst>
      <pc:sldChg chg="addSp delSp modSp">
        <pc:chgData name="Guest User" userId="S::urn:spo:anon#39ecbc1646499f57092db2ee452f464f7c532ef32f0502986f9b2fae135f1a3d::" providerId="AD" clId="Web-{0AC263A6-9726-9F3A-B8DD-B26568761F92}" dt="2023-05-23T14:21:07.481" v="302" actId="1076"/>
        <pc:sldMkLst>
          <pc:docMk/>
          <pc:sldMk cId="5202687" sldId="268"/>
        </pc:sldMkLst>
        <pc:spChg chg="mod">
          <ac:chgData name="Guest User" userId="S::urn:spo:anon#39ecbc1646499f57092db2ee452f464f7c532ef32f0502986f9b2fae135f1a3d::" providerId="AD" clId="Web-{0AC263A6-9726-9F3A-B8DD-B26568761F92}" dt="2023-05-23T14:10:36.260" v="117" actId="20577"/>
          <ac:spMkLst>
            <pc:docMk/>
            <pc:sldMk cId="5202687" sldId="268"/>
            <ac:spMk id="2" creationId="{3CB2D5CD-A105-81C3-12EB-65FD66952C4E}"/>
          </ac:spMkLst>
        </pc:spChg>
        <pc:spChg chg="mod">
          <ac:chgData name="Guest User" userId="S::urn:spo:anon#39ecbc1646499f57092db2ee452f464f7c532ef32f0502986f9b2fae135f1a3d::" providerId="AD" clId="Web-{0AC263A6-9726-9F3A-B8DD-B26568761F92}" dt="2023-05-23T14:21:01.621" v="301" actId="20577"/>
          <ac:spMkLst>
            <pc:docMk/>
            <pc:sldMk cId="5202687" sldId="268"/>
            <ac:spMk id="3" creationId="{4A2E6331-1F6E-6E0B-BC18-DEA4C8673D90}"/>
          </ac:spMkLst>
        </pc:spChg>
        <pc:spChg chg="del">
          <ac:chgData name="Guest User" userId="S::urn:spo:anon#39ecbc1646499f57092db2ee452f464f7c532ef32f0502986f9b2fae135f1a3d::" providerId="AD" clId="Web-{0AC263A6-9726-9F3A-B8DD-B26568761F92}" dt="2023-05-23T12:50:13.388" v="10"/>
          <ac:spMkLst>
            <pc:docMk/>
            <pc:sldMk cId="5202687" sldId="268"/>
            <ac:spMk id="6" creationId="{F246321D-1C88-CDC9-81DC-231583FDC24E}"/>
          </ac:spMkLst>
        </pc:spChg>
        <pc:spChg chg="del">
          <ac:chgData name="Guest User" userId="S::urn:spo:anon#39ecbc1646499f57092db2ee452f464f7c532ef32f0502986f9b2fae135f1a3d::" providerId="AD" clId="Web-{0AC263A6-9726-9F3A-B8DD-B26568761F92}" dt="2023-05-23T12:50:13.388" v="7"/>
          <ac:spMkLst>
            <pc:docMk/>
            <pc:sldMk cId="5202687" sldId="268"/>
            <ac:spMk id="9" creationId="{767A7BCB-E02A-C71C-E5C0-31CE20AF9F3E}"/>
          </ac:spMkLst>
        </pc:spChg>
        <pc:spChg chg="del">
          <ac:chgData name="Guest User" userId="S::urn:spo:anon#39ecbc1646499f57092db2ee452f464f7c532ef32f0502986f9b2fae135f1a3d::" providerId="AD" clId="Web-{0AC263A6-9726-9F3A-B8DD-B26568761F92}" dt="2023-05-23T12:50:13.372" v="6"/>
          <ac:spMkLst>
            <pc:docMk/>
            <pc:sldMk cId="5202687" sldId="268"/>
            <ac:spMk id="10" creationId="{AF0C58F9-D0F5-8D4A-18CF-9C431F595A57}"/>
          </ac:spMkLst>
        </pc:spChg>
        <pc:spChg chg="del">
          <ac:chgData name="Guest User" userId="S::urn:spo:anon#39ecbc1646499f57092db2ee452f464f7c532ef32f0502986f9b2fae135f1a3d::" providerId="AD" clId="Web-{0AC263A6-9726-9F3A-B8DD-B26568761F92}" dt="2023-05-23T12:50:13.372" v="3"/>
          <ac:spMkLst>
            <pc:docMk/>
            <pc:sldMk cId="5202687" sldId="268"/>
            <ac:spMk id="13" creationId="{EAED1A1A-D361-7EBA-EE3A-1FE9C87CAABA}"/>
          </ac:spMkLst>
        </pc:spChg>
        <pc:spChg chg="del">
          <ac:chgData name="Guest User" userId="S::urn:spo:anon#39ecbc1646499f57092db2ee452f464f7c532ef32f0502986f9b2fae135f1a3d::" providerId="AD" clId="Web-{0AC263A6-9726-9F3A-B8DD-B26568761F92}" dt="2023-05-23T12:50:13.372" v="1"/>
          <ac:spMkLst>
            <pc:docMk/>
            <pc:sldMk cId="5202687" sldId="268"/>
            <ac:spMk id="15" creationId="{793A5E04-2A93-902B-55DD-F369D02809AC}"/>
          </ac:spMkLst>
        </pc:spChg>
        <pc:spChg chg="del">
          <ac:chgData name="Guest User" userId="S::urn:spo:anon#39ecbc1646499f57092db2ee452f464f7c532ef32f0502986f9b2fae135f1a3d::" providerId="AD" clId="Web-{0AC263A6-9726-9F3A-B8DD-B26568761F92}" dt="2023-05-23T12:50:13.372" v="0"/>
          <ac:spMkLst>
            <pc:docMk/>
            <pc:sldMk cId="5202687" sldId="268"/>
            <ac:spMk id="16" creationId="{965E8F86-568C-E2BE-933E-67CF79D92718}"/>
          </ac:spMkLst>
        </pc:spChg>
        <pc:picChg chg="add mod">
          <ac:chgData name="Guest User" userId="S::urn:spo:anon#39ecbc1646499f57092db2ee452f464f7c532ef32f0502986f9b2fae135f1a3d::" providerId="AD" clId="Web-{0AC263A6-9726-9F3A-B8DD-B26568761F92}" dt="2023-05-23T14:21:07.481" v="302" actId="1076"/>
          <ac:picMkLst>
            <pc:docMk/>
            <pc:sldMk cId="5202687" sldId="268"/>
            <ac:picMk id="4" creationId="{AF5F231F-795B-5A62-0E03-7CE91A05E65B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20:47.120" v="296" actId="1076"/>
          <ac:picMkLst>
            <pc:docMk/>
            <pc:sldMk cId="5202687" sldId="268"/>
            <ac:picMk id="5" creationId="{A01F0F13-349B-0744-CD0E-E8CD0D790620}"/>
          </ac:picMkLst>
        </pc:picChg>
        <pc:picChg chg="del">
          <ac:chgData name="Guest User" userId="S::urn:spo:anon#39ecbc1646499f57092db2ee452f464f7c532ef32f0502986f9b2fae135f1a3d::" providerId="AD" clId="Web-{0AC263A6-9726-9F3A-B8DD-B26568761F92}" dt="2023-05-23T12:50:13.388" v="11"/>
          <ac:picMkLst>
            <pc:docMk/>
            <pc:sldMk cId="5202687" sldId="268"/>
            <ac:picMk id="5" creationId="{A48CB1D7-EFC3-7B4D-DAA3-E5F8B1C83845}"/>
          </ac:picMkLst>
        </pc:picChg>
        <pc:picChg chg="del">
          <ac:chgData name="Guest User" userId="S::urn:spo:anon#39ecbc1646499f57092db2ee452f464f7c532ef32f0502986f9b2fae135f1a3d::" providerId="AD" clId="Web-{0AC263A6-9726-9F3A-B8DD-B26568761F92}" dt="2023-05-23T12:50:13.388" v="9"/>
          <ac:picMkLst>
            <pc:docMk/>
            <pc:sldMk cId="5202687" sldId="268"/>
            <ac:picMk id="7" creationId="{2D72AEE7-8C06-9117-C4B5-DB1B73A16248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20:56.214" v="300" actId="1076"/>
          <ac:picMkLst>
            <pc:docMk/>
            <pc:sldMk cId="5202687" sldId="268"/>
            <ac:picMk id="7" creationId="{3D837C4D-9831-26DC-82AC-BE8579A30B6F}"/>
          </ac:picMkLst>
        </pc:picChg>
        <pc:picChg chg="del">
          <ac:chgData name="Guest User" userId="S::urn:spo:anon#39ecbc1646499f57092db2ee452f464f7c532ef32f0502986f9b2fae135f1a3d::" providerId="AD" clId="Web-{0AC263A6-9726-9F3A-B8DD-B26568761F92}" dt="2023-05-23T12:50:13.388" v="8"/>
          <ac:picMkLst>
            <pc:docMk/>
            <pc:sldMk cId="5202687" sldId="268"/>
            <ac:picMk id="8" creationId="{263556C7-A413-7C4A-45F1-1E9A8B7773EA}"/>
          </ac:picMkLst>
        </pc:picChg>
        <pc:picChg chg="del">
          <ac:chgData name="Guest User" userId="S::urn:spo:anon#39ecbc1646499f57092db2ee452f464f7c532ef32f0502986f9b2fae135f1a3d::" providerId="AD" clId="Web-{0AC263A6-9726-9F3A-B8DD-B26568761F92}" dt="2023-05-23T12:50:13.372" v="5"/>
          <ac:picMkLst>
            <pc:docMk/>
            <pc:sldMk cId="5202687" sldId="268"/>
            <ac:picMk id="11" creationId="{34A00F85-8881-D578-BB69-C48C472DCA1C}"/>
          </ac:picMkLst>
        </pc:picChg>
        <pc:picChg chg="del">
          <ac:chgData name="Guest User" userId="S::urn:spo:anon#39ecbc1646499f57092db2ee452f464f7c532ef32f0502986f9b2fae135f1a3d::" providerId="AD" clId="Web-{0AC263A6-9726-9F3A-B8DD-B26568761F92}" dt="2023-05-23T12:50:13.372" v="4"/>
          <ac:picMkLst>
            <pc:docMk/>
            <pc:sldMk cId="5202687" sldId="268"/>
            <ac:picMk id="12" creationId="{D07ED91A-6C9E-8904-4B20-BB7F87B1DE5B}"/>
          </ac:picMkLst>
        </pc:picChg>
        <pc:picChg chg="del">
          <ac:chgData name="Guest User" userId="S::urn:spo:anon#39ecbc1646499f57092db2ee452f464f7c532ef32f0502986f9b2fae135f1a3d::" providerId="AD" clId="Web-{0AC263A6-9726-9F3A-B8DD-B26568761F92}" dt="2023-05-23T12:50:13.372" v="2"/>
          <ac:picMkLst>
            <pc:docMk/>
            <pc:sldMk cId="5202687" sldId="268"/>
            <ac:picMk id="14" creationId="{533C93D1-AA43-85A8-649B-211FB401BA39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20:49.776" v="298" actId="1076"/>
          <ac:picMkLst>
            <pc:docMk/>
            <pc:sldMk cId="5202687" sldId="268"/>
            <ac:picMk id="17" creationId="{19AE9783-D8B1-2CF4-BE6C-77EDF10B8A98}"/>
          </ac:picMkLst>
        </pc:picChg>
      </pc:sldChg>
      <pc:sldChg chg="addSp delSp modSp">
        <pc:chgData name="Guest User" userId="S::urn:spo:anon#39ecbc1646499f57092db2ee452f464f7c532ef32f0502986f9b2fae135f1a3d::" providerId="AD" clId="Web-{0AC263A6-9726-9F3A-B8DD-B26568761F92}" dt="2023-05-23T14:49:35.193" v="453" actId="14100"/>
        <pc:sldMkLst>
          <pc:docMk/>
          <pc:sldMk cId="2794417070" sldId="279"/>
        </pc:sldMkLst>
        <pc:spChg chg="mod">
          <ac:chgData name="Guest User" userId="S::urn:spo:anon#39ecbc1646499f57092db2ee452f464f7c532ef32f0502986f9b2fae135f1a3d::" providerId="AD" clId="Web-{0AC263A6-9726-9F3A-B8DD-B26568761F92}" dt="2023-05-23T14:21:43.156" v="305" actId="20577"/>
          <ac:spMkLst>
            <pc:docMk/>
            <pc:sldMk cId="2794417070" sldId="279"/>
            <ac:spMk id="2" creationId="{9D5A16BF-1C9B-D21C-6183-A1F299C261B3}"/>
          </ac:spMkLst>
        </pc:spChg>
        <pc:spChg chg="mod">
          <ac:chgData name="Guest User" userId="S::urn:spo:anon#39ecbc1646499f57092db2ee452f464f7c532ef32f0502986f9b2fae135f1a3d::" providerId="AD" clId="Web-{0AC263A6-9726-9F3A-B8DD-B26568761F92}" dt="2023-05-23T14:43:39.259" v="414" actId="20577"/>
          <ac:spMkLst>
            <pc:docMk/>
            <pc:sldMk cId="2794417070" sldId="279"/>
            <ac:spMk id="3" creationId="{94ECCE4E-69EA-6636-14D7-EDE175420661}"/>
          </ac:spMkLst>
        </pc:spChg>
        <pc:spChg chg="add mod">
          <ac:chgData name="Guest User" userId="S::urn:spo:anon#39ecbc1646499f57092db2ee452f464f7c532ef32f0502986f9b2fae135f1a3d::" providerId="AD" clId="Web-{0AC263A6-9726-9F3A-B8DD-B26568761F92}" dt="2023-05-23T14:49:35.193" v="453" actId="14100"/>
          <ac:spMkLst>
            <pc:docMk/>
            <pc:sldMk cId="2794417070" sldId="279"/>
            <ac:spMk id="5" creationId="{E283AF7D-1DF2-018C-5C35-1D21339D3C46}"/>
          </ac:spMkLst>
        </pc:spChg>
        <pc:spChg chg="add mod">
          <ac:chgData name="Guest User" userId="S::urn:spo:anon#39ecbc1646499f57092db2ee452f464f7c532ef32f0502986f9b2fae135f1a3d::" providerId="AD" clId="Web-{0AC263A6-9726-9F3A-B8DD-B26568761F92}" dt="2023-05-23T14:49:10.675" v="448" actId="1076"/>
          <ac:spMkLst>
            <pc:docMk/>
            <pc:sldMk cId="2794417070" sldId="279"/>
            <ac:spMk id="8" creationId="{573D354E-264E-EAE9-B22B-06F3F5D174EB}"/>
          </ac:spMkLst>
        </pc:spChg>
        <pc:spChg chg="add mod">
          <ac:chgData name="Guest User" userId="S::urn:spo:anon#39ecbc1646499f57092db2ee452f464f7c532ef32f0502986f9b2fae135f1a3d::" providerId="AD" clId="Web-{0AC263A6-9726-9F3A-B8DD-B26568761F92}" dt="2023-05-23T14:49:10.675" v="447" actId="1076"/>
          <ac:spMkLst>
            <pc:docMk/>
            <pc:sldMk cId="2794417070" sldId="279"/>
            <ac:spMk id="9" creationId="{BAD1DD5B-4B9E-84AF-D857-D5CE132B4BF6}"/>
          </ac:spMkLst>
        </pc:spChg>
        <pc:spChg chg="add mod">
          <ac:chgData name="Guest User" userId="S::urn:spo:anon#39ecbc1646499f57092db2ee452f464f7c532ef32f0502986f9b2fae135f1a3d::" providerId="AD" clId="Web-{0AC263A6-9726-9F3A-B8DD-B26568761F92}" dt="2023-05-23T14:48:44.627" v="435" actId="1076"/>
          <ac:spMkLst>
            <pc:docMk/>
            <pc:sldMk cId="2794417070" sldId="279"/>
            <ac:spMk id="12" creationId="{3B2D6050-E0CA-BF8C-0248-F0A25E3A3F90}"/>
          </ac:spMkLst>
        </pc:spChg>
        <pc:spChg chg="add mod">
          <ac:chgData name="Guest User" userId="S::urn:spo:anon#39ecbc1646499f57092db2ee452f464f7c532ef32f0502986f9b2fae135f1a3d::" providerId="AD" clId="Web-{0AC263A6-9726-9F3A-B8DD-B26568761F92}" dt="2023-05-23T14:49:10.675" v="445" actId="1076"/>
          <ac:spMkLst>
            <pc:docMk/>
            <pc:sldMk cId="2794417070" sldId="279"/>
            <ac:spMk id="14" creationId="{BF23F405-C454-DB91-AE91-F1F0B9A89281}"/>
          </ac:spMkLst>
        </pc:spChg>
        <pc:spChg chg="add mod">
          <ac:chgData name="Guest User" userId="S::urn:spo:anon#39ecbc1646499f57092db2ee452f464f7c532ef32f0502986f9b2fae135f1a3d::" providerId="AD" clId="Web-{0AC263A6-9726-9F3A-B8DD-B26568761F92}" dt="2023-05-23T14:48:44.658" v="438" actId="1076"/>
          <ac:spMkLst>
            <pc:docMk/>
            <pc:sldMk cId="2794417070" sldId="279"/>
            <ac:spMk id="15" creationId="{38E31034-7260-1535-0825-0EAA8033F72B}"/>
          </ac:spMkLst>
        </pc:spChg>
        <pc:spChg chg="add del">
          <ac:chgData name="Guest User" userId="S::urn:spo:anon#39ecbc1646499f57092db2ee452f464f7c532ef32f0502986f9b2fae135f1a3d::" providerId="AD" clId="Web-{0AC263A6-9726-9F3A-B8DD-B26568761F92}" dt="2023-05-23T12:50:18.435" v="14"/>
          <ac:spMkLst>
            <pc:docMk/>
            <pc:sldMk cId="2794417070" sldId="279"/>
            <ac:spMk id="17" creationId="{E283AF7D-1DF2-018C-5C35-1D21339D3C46}"/>
          </ac:spMkLst>
        </pc:spChg>
        <pc:spChg chg="add del">
          <ac:chgData name="Guest User" userId="S::urn:spo:anon#39ecbc1646499f57092db2ee452f464f7c532ef32f0502986f9b2fae135f1a3d::" providerId="AD" clId="Web-{0AC263A6-9726-9F3A-B8DD-B26568761F92}" dt="2023-05-23T12:50:18.435" v="14"/>
          <ac:spMkLst>
            <pc:docMk/>
            <pc:sldMk cId="2794417070" sldId="279"/>
            <ac:spMk id="20" creationId="{573D354E-264E-EAE9-B22B-06F3F5D174EB}"/>
          </ac:spMkLst>
        </pc:spChg>
        <pc:spChg chg="add del">
          <ac:chgData name="Guest User" userId="S::urn:spo:anon#39ecbc1646499f57092db2ee452f464f7c532ef32f0502986f9b2fae135f1a3d::" providerId="AD" clId="Web-{0AC263A6-9726-9F3A-B8DD-B26568761F92}" dt="2023-05-23T12:50:18.435" v="14"/>
          <ac:spMkLst>
            <pc:docMk/>
            <pc:sldMk cId="2794417070" sldId="279"/>
            <ac:spMk id="21" creationId="{BAD1DD5B-4B9E-84AF-D857-D5CE132B4BF6}"/>
          </ac:spMkLst>
        </pc:spChg>
        <pc:spChg chg="add del">
          <ac:chgData name="Guest User" userId="S::urn:spo:anon#39ecbc1646499f57092db2ee452f464f7c532ef32f0502986f9b2fae135f1a3d::" providerId="AD" clId="Web-{0AC263A6-9726-9F3A-B8DD-B26568761F92}" dt="2023-05-23T12:50:18.435" v="14"/>
          <ac:spMkLst>
            <pc:docMk/>
            <pc:sldMk cId="2794417070" sldId="279"/>
            <ac:spMk id="24" creationId="{3B2D6050-E0CA-BF8C-0248-F0A25E3A3F90}"/>
          </ac:spMkLst>
        </pc:spChg>
        <pc:spChg chg="add del">
          <ac:chgData name="Guest User" userId="S::urn:spo:anon#39ecbc1646499f57092db2ee452f464f7c532ef32f0502986f9b2fae135f1a3d::" providerId="AD" clId="Web-{0AC263A6-9726-9F3A-B8DD-B26568761F92}" dt="2023-05-23T12:50:18.435" v="14"/>
          <ac:spMkLst>
            <pc:docMk/>
            <pc:sldMk cId="2794417070" sldId="279"/>
            <ac:spMk id="26" creationId="{BF23F405-C454-DB91-AE91-F1F0B9A89281}"/>
          </ac:spMkLst>
        </pc:spChg>
        <pc:spChg chg="add del">
          <ac:chgData name="Guest User" userId="S::urn:spo:anon#39ecbc1646499f57092db2ee452f464f7c532ef32f0502986f9b2fae135f1a3d::" providerId="AD" clId="Web-{0AC263A6-9726-9F3A-B8DD-B26568761F92}" dt="2023-05-23T12:50:18.435" v="14"/>
          <ac:spMkLst>
            <pc:docMk/>
            <pc:sldMk cId="2794417070" sldId="279"/>
            <ac:spMk id="27" creationId="{38E31034-7260-1535-0825-0EAA8033F72B}"/>
          </ac:spMkLst>
        </pc:spChg>
        <pc:picChg chg="add mod">
          <ac:chgData name="Guest User" userId="S::urn:spo:anon#39ecbc1646499f57092db2ee452f464f7c532ef32f0502986f9b2fae135f1a3d::" providerId="AD" clId="Web-{0AC263A6-9726-9F3A-B8DD-B26568761F92}" dt="2023-05-23T14:48:44.548" v="427" actId="1076"/>
          <ac:picMkLst>
            <pc:docMk/>
            <pc:sldMk cId="2794417070" sldId="279"/>
            <ac:picMk id="4" creationId="{192D6F87-2E2C-66C7-FC98-105593F3DD12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49:10.675" v="450" actId="1076"/>
          <ac:picMkLst>
            <pc:docMk/>
            <pc:sldMk cId="2794417070" sldId="279"/>
            <ac:picMk id="6" creationId="{54588C50-E61A-8A5E-45B2-6C899EEFE181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49:10.675" v="449" actId="1076"/>
          <ac:picMkLst>
            <pc:docMk/>
            <pc:sldMk cId="2794417070" sldId="279"/>
            <ac:picMk id="7" creationId="{B4B0B083-F820-E741-66EF-37A02DF97C2A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48:44.612" v="433" actId="1076"/>
          <ac:picMkLst>
            <pc:docMk/>
            <pc:sldMk cId="2794417070" sldId="279"/>
            <ac:picMk id="10" creationId="{468C96C1-F7D7-85E2-7D6C-5EEB1B0DA061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48:44.612" v="434" actId="1076"/>
          <ac:picMkLst>
            <pc:docMk/>
            <pc:sldMk cId="2794417070" sldId="279"/>
            <ac:picMk id="11" creationId="{AAFA0CA9-8C6E-E28A-7C6A-CE40FC1448B1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49:10.675" v="446" actId="1076"/>
          <ac:picMkLst>
            <pc:docMk/>
            <pc:sldMk cId="2794417070" sldId="279"/>
            <ac:picMk id="13" creationId="{5334C9B7-17A4-F154-E0A7-8124718EF941}"/>
          </ac:picMkLst>
        </pc:picChg>
        <pc:picChg chg="add del">
          <ac:chgData name="Guest User" userId="S::urn:spo:anon#39ecbc1646499f57092db2ee452f464f7c532ef32f0502986f9b2fae135f1a3d::" providerId="AD" clId="Web-{0AC263A6-9726-9F3A-B8DD-B26568761F92}" dt="2023-05-23T12:50:18.435" v="14"/>
          <ac:picMkLst>
            <pc:docMk/>
            <pc:sldMk cId="2794417070" sldId="279"/>
            <ac:picMk id="16" creationId="{192D6F87-2E2C-66C7-FC98-105593F3DD12}"/>
          </ac:picMkLst>
        </pc:picChg>
        <pc:picChg chg="add del">
          <ac:chgData name="Guest User" userId="S::urn:spo:anon#39ecbc1646499f57092db2ee452f464f7c532ef32f0502986f9b2fae135f1a3d::" providerId="AD" clId="Web-{0AC263A6-9726-9F3A-B8DD-B26568761F92}" dt="2023-05-23T12:50:18.435" v="14"/>
          <ac:picMkLst>
            <pc:docMk/>
            <pc:sldMk cId="2794417070" sldId="279"/>
            <ac:picMk id="18" creationId="{54588C50-E61A-8A5E-45B2-6C899EEFE181}"/>
          </ac:picMkLst>
        </pc:picChg>
        <pc:picChg chg="add del">
          <ac:chgData name="Guest User" userId="S::urn:spo:anon#39ecbc1646499f57092db2ee452f464f7c532ef32f0502986f9b2fae135f1a3d::" providerId="AD" clId="Web-{0AC263A6-9726-9F3A-B8DD-B26568761F92}" dt="2023-05-23T12:50:18.435" v="14"/>
          <ac:picMkLst>
            <pc:docMk/>
            <pc:sldMk cId="2794417070" sldId="279"/>
            <ac:picMk id="19" creationId="{B4B0B083-F820-E741-66EF-37A02DF97C2A}"/>
          </ac:picMkLst>
        </pc:picChg>
        <pc:picChg chg="add del">
          <ac:chgData name="Guest User" userId="S::urn:spo:anon#39ecbc1646499f57092db2ee452f464f7c532ef32f0502986f9b2fae135f1a3d::" providerId="AD" clId="Web-{0AC263A6-9726-9F3A-B8DD-B26568761F92}" dt="2023-05-23T12:50:18.435" v="14"/>
          <ac:picMkLst>
            <pc:docMk/>
            <pc:sldMk cId="2794417070" sldId="279"/>
            <ac:picMk id="22" creationId="{468C96C1-F7D7-85E2-7D6C-5EEB1B0DA061}"/>
          </ac:picMkLst>
        </pc:picChg>
        <pc:picChg chg="add del">
          <ac:chgData name="Guest User" userId="S::urn:spo:anon#39ecbc1646499f57092db2ee452f464f7c532ef32f0502986f9b2fae135f1a3d::" providerId="AD" clId="Web-{0AC263A6-9726-9F3A-B8DD-B26568761F92}" dt="2023-05-23T12:50:18.435" v="14"/>
          <ac:picMkLst>
            <pc:docMk/>
            <pc:sldMk cId="2794417070" sldId="279"/>
            <ac:picMk id="23" creationId="{AAFA0CA9-8C6E-E28A-7C6A-CE40FC1448B1}"/>
          </ac:picMkLst>
        </pc:picChg>
        <pc:picChg chg="add del">
          <ac:chgData name="Guest User" userId="S::urn:spo:anon#39ecbc1646499f57092db2ee452f464f7c532ef32f0502986f9b2fae135f1a3d::" providerId="AD" clId="Web-{0AC263A6-9726-9F3A-B8DD-B26568761F92}" dt="2023-05-23T12:50:18.435" v="14"/>
          <ac:picMkLst>
            <pc:docMk/>
            <pc:sldMk cId="2794417070" sldId="279"/>
            <ac:picMk id="25" creationId="{5334C9B7-17A4-F154-E0A7-8124718EF941}"/>
          </ac:picMkLst>
        </pc:picChg>
      </pc:sldChg>
      <pc:sldChg chg="addSp delSp modSp">
        <pc:chgData name="Guest User" userId="S::urn:spo:anon#39ecbc1646499f57092db2ee452f464f7c532ef32f0502986f9b2fae135f1a3d::" providerId="AD" clId="Web-{0AC263A6-9726-9F3A-B8DD-B26568761F92}" dt="2023-05-23T14:55:13.438" v="457" actId="1076"/>
        <pc:sldMkLst>
          <pc:docMk/>
          <pc:sldMk cId="2537112162" sldId="280"/>
        </pc:sldMkLst>
        <pc:spChg chg="add del">
          <ac:chgData name="Guest User" userId="S::urn:spo:anon#39ecbc1646499f57092db2ee452f464f7c532ef32f0502986f9b2fae135f1a3d::" providerId="AD" clId="Web-{0AC263A6-9726-9F3A-B8DD-B26568761F92}" dt="2023-05-23T14:22:29.956" v="310"/>
          <ac:spMkLst>
            <pc:docMk/>
            <pc:sldMk cId="2537112162" sldId="280"/>
            <ac:spMk id="3" creationId="{8C3CF04F-CD65-D358-9DAB-D67274DB743F}"/>
          </ac:spMkLst>
        </pc:spChg>
        <pc:picChg chg="add del mod ord">
          <ac:chgData name="Guest User" userId="S::urn:spo:anon#39ecbc1646499f57092db2ee452f464f7c532ef32f0502986f9b2fae135f1a3d::" providerId="AD" clId="Web-{0AC263A6-9726-9F3A-B8DD-B26568761F92}" dt="2023-05-23T14:22:24.425" v="309"/>
          <ac:picMkLst>
            <pc:docMk/>
            <pc:sldMk cId="2537112162" sldId="280"/>
            <ac:picMk id="4" creationId="{B25B2021-FC43-194D-E4D9-D449352BA852}"/>
          </ac:picMkLst>
        </pc:picChg>
        <pc:picChg chg="add mod ord modCrop">
          <ac:chgData name="Guest User" userId="S::urn:spo:anon#39ecbc1646499f57092db2ee452f464f7c532ef32f0502986f9b2fae135f1a3d::" providerId="AD" clId="Web-{0AC263A6-9726-9F3A-B8DD-B26568761F92}" dt="2023-05-23T14:30:12.149" v="395"/>
          <ac:picMkLst>
            <pc:docMk/>
            <pc:sldMk cId="2537112162" sldId="280"/>
            <ac:picMk id="5" creationId="{C0D94668-EFB3-43AB-BEE6-D4FC241D64CA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30:06.523" v="393" actId="1076"/>
          <ac:picMkLst>
            <pc:docMk/>
            <pc:sldMk cId="2537112162" sldId="280"/>
            <ac:picMk id="6" creationId="{3924ECE1-D26E-8A1A-DC4E-465D31275B8A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30:12.149" v="395"/>
          <ac:picMkLst>
            <pc:docMk/>
            <pc:sldMk cId="2537112162" sldId="280"/>
            <ac:picMk id="7" creationId="{B656B444-E3E1-CDBE-3FE3-EA7CD7A08627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29:55.929" v="388"/>
          <ac:picMkLst>
            <pc:docMk/>
            <pc:sldMk cId="2537112162" sldId="280"/>
            <ac:picMk id="8" creationId="{28C93BE0-0B0B-67FC-E54A-B68A3F315ED9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30:12.149" v="395"/>
          <ac:picMkLst>
            <pc:docMk/>
            <pc:sldMk cId="2537112162" sldId="280"/>
            <ac:picMk id="9" creationId="{D8550DD8-A4F5-2A22-010B-22AA62E4AF1C}"/>
          </ac:picMkLst>
        </pc:picChg>
        <pc:picChg chg="add mod modCrop">
          <ac:chgData name="Guest User" userId="S::urn:spo:anon#39ecbc1646499f57092db2ee452f464f7c532ef32f0502986f9b2fae135f1a3d::" providerId="AD" clId="Web-{0AC263A6-9726-9F3A-B8DD-B26568761F92}" dt="2023-05-23T14:30:12.149" v="395"/>
          <ac:picMkLst>
            <pc:docMk/>
            <pc:sldMk cId="2537112162" sldId="280"/>
            <ac:picMk id="10" creationId="{9CE1D3EC-87A4-69FB-6E75-519BF96EBB69}"/>
          </ac:picMkLst>
        </pc:picChg>
        <pc:picChg chg="add mod">
          <ac:chgData name="Guest User" userId="S::urn:spo:anon#39ecbc1646499f57092db2ee452f464f7c532ef32f0502986f9b2fae135f1a3d::" providerId="AD" clId="Web-{0AC263A6-9726-9F3A-B8DD-B26568761F92}" dt="2023-05-23T14:55:13.438" v="457" actId="1076"/>
          <ac:picMkLst>
            <pc:docMk/>
            <pc:sldMk cId="2537112162" sldId="280"/>
            <ac:picMk id="11" creationId="{9392FFA9-2E78-B8BA-DD50-335D36BFC205}"/>
          </ac:picMkLst>
        </pc:picChg>
      </pc:sldChg>
    </pc:docChg>
  </pc:docChgLst>
  <pc:docChgLst>
    <pc:chgData name="Guest User" userId="S::urn:spo:anon#39ecbc1646499f57092db2ee452f464f7c532ef32f0502986f9b2fae135f1a3d::" providerId="AD" clId="Web-{11795153-81E8-BB5A-0526-3E6BEE804DF5}"/>
    <pc:docChg chg="modSld">
      <pc:chgData name="Guest User" userId="S::urn:spo:anon#39ecbc1646499f57092db2ee452f464f7c532ef32f0502986f9b2fae135f1a3d::" providerId="AD" clId="Web-{11795153-81E8-BB5A-0526-3E6BEE804DF5}" dt="2023-05-23T23:57:38.985" v="17" actId="20577"/>
      <pc:docMkLst>
        <pc:docMk/>
      </pc:docMkLst>
      <pc:sldChg chg="addSp modSp">
        <pc:chgData name="Guest User" userId="S::urn:spo:anon#39ecbc1646499f57092db2ee452f464f7c532ef32f0502986f9b2fae135f1a3d::" providerId="AD" clId="Web-{11795153-81E8-BB5A-0526-3E6BEE804DF5}" dt="2023-05-23T23:57:38.985" v="17" actId="20577"/>
        <pc:sldMkLst>
          <pc:docMk/>
          <pc:sldMk cId="1060947052" sldId="273"/>
        </pc:sldMkLst>
        <pc:spChg chg="add mod">
          <ac:chgData name="Guest User" userId="S::urn:spo:anon#39ecbc1646499f57092db2ee452f464f7c532ef32f0502986f9b2fae135f1a3d::" providerId="AD" clId="Web-{11795153-81E8-BB5A-0526-3E6BEE804DF5}" dt="2023-05-23T23:57:38.985" v="17" actId="20577"/>
          <ac:spMkLst>
            <pc:docMk/>
            <pc:sldMk cId="1060947052" sldId="273"/>
            <ac:spMk id="3" creationId="{6EBA385A-CDF5-CB65-AB75-44092758BFE4}"/>
          </ac:spMkLst>
        </pc:spChg>
        <pc:spChg chg="add">
          <ac:chgData name="Guest User" userId="S::urn:spo:anon#39ecbc1646499f57092db2ee452f464f7c532ef32f0502986f9b2fae135f1a3d::" providerId="AD" clId="Web-{11795153-81E8-BB5A-0526-3E6BEE804DF5}" dt="2023-05-23T23:54:26.661" v="1"/>
          <ac:spMkLst>
            <pc:docMk/>
            <pc:sldMk cId="1060947052" sldId="273"/>
            <ac:spMk id="6" creationId="{E17D60BD-07FE-D365-F54B-6E010B458E89}"/>
          </ac:spMkLst>
        </pc:spChg>
        <pc:spChg chg="add">
          <ac:chgData name="Guest User" userId="S::urn:spo:anon#39ecbc1646499f57092db2ee452f464f7c532ef32f0502986f9b2fae135f1a3d::" providerId="AD" clId="Web-{11795153-81E8-BB5A-0526-3E6BEE804DF5}" dt="2023-05-23T23:55:31.306" v="13"/>
          <ac:spMkLst>
            <pc:docMk/>
            <pc:sldMk cId="1060947052" sldId="273"/>
            <ac:spMk id="7" creationId="{BD80B809-D51B-832A-2FB7-F7E777E70004}"/>
          </ac:spMkLst>
        </pc:spChg>
        <pc:spChg chg="add">
          <ac:chgData name="Guest User" userId="S::urn:spo:anon#39ecbc1646499f57092db2ee452f464f7c532ef32f0502986f9b2fae135f1a3d::" providerId="AD" clId="Web-{11795153-81E8-BB5A-0526-3E6BEE804DF5}" dt="2023-05-23T23:56:58.201" v="14"/>
          <ac:spMkLst>
            <pc:docMk/>
            <pc:sldMk cId="1060947052" sldId="273"/>
            <ac:spMk id="8" creationId="{ACEDE45F-D0F6-EA5B-76CF-E45207123C77}"/>
          </ac:spMkLst>
        </pc:spChg>
        <pc:spChg chg="mod">
          <ac:chgData name="Guest User" userId="S::urn:spo:anon#39ecbc1646499f57092db2ee452f464f7c532ef32f0502986f9b2fae135f1a3d::" providerId="AD" clId="Web-{11795153-81E8-BB5A-0526-3E6BEE804DF5}" dt="2023-05-23T23:55:31.290" v="12" actId="1076"/>
          <ac:spMkLst>
            <pc:docMk/>
            <pc:sldMk cId="1060947052" sldId="273"/>
            <ac:spMk id="11" creationId="{F021C48A-65A4-DE01-87CE-0A2BA6CF1DEF}"/>
          </ac:spMkLst>
        </pc:spChg>
      </pc:sldChg>
    </pc:docChg>
  </pc:docChgLst>
  <pc:docChgLst>
    <pc:chgData name="Fabiano Junior Maia Manschein" userId="S::fabiano.junior.maia.manschein@etu.univ-st-etienne.fr::42572722-3f82-4d9f-97cc-b51ad2b60e78" providerId="AD" clId="Web-{A6FB11FF-F6C7-8D0E-F2BA-5C245F7A4B9C}"/>
    <pc:docChg chg="addSld delSld modSld">
      <pc:chgData name="Fabiano Junior Maia Manschein" userId="S::fabiano.junior.maia.manschein@etu.univ-st-etienne.fr::42572722-3f82-4d9f-97cc-b51ad2b60e78" providerId="AD" clId="Web-{A6FB11FF-F6C7-8D0E-F2BA-5C245F7A4B9C}" dt="2023-05-24T11:20:52.828" v="322" actId="1076"/>
      <pc:docMkLst>
        <pc:docMk/>
      </pc:docMkLst>
      <pc:sldChg chg="modSp">
        <pc:chgData name="Fabiano Junior Maia Manschein" userId="S::fabiano.junior.maia.manschein@etu.univ-st-etienne.fr::42572722-3f82-4d9f-97cc-b51ad2b60e78" providerId="AD" clId="Web-{A6FB11FF-F6C7-8D0E-F2BA-5C245F7A4B9C}" dt="2023-05-24T10:15:02.025" v="115" actId="20577"/>
        <pc:sldMkLst>
          <pc:docMk/>
          <pc:sldMk cId="3923005287" sldId="272"/>
        </pc:sldMkLst>
        <pc:spChg chg="mod">
          <ac:chgData name="Fabiano Junior Maia Manschein" userId="S::fabiano.junior.maia.manschein@etu.univ-st-etienne.fr::42572722-3f82-4d9f-97cc-b51ad2b60e78" providerId="AD" clId="Web-{A6FB11FF-F6C7-8D0E-F2BA-5C245F7A4B9C}" dt="2023-05-24T10:15:02.025" v="115" actId="20577"/>
          <ac:spMkLst>
            <pc:docMk/>
            <pc:sldMk cId="3923005287" sldId="272"/>
            <ac:spMk id="3" creationId="{18CD3A9A-7702-5853-9A19-D4328556E6AE}"/>
          </ac:spMkLst>
        </pc:spChg>
      </pc:sldChg>
      <pc:sldChg chg="addSp delSp modSp new mod setBg addAnim delAnim setClrOvrMap">
        <pc:chgData name="Fabiano Junior Maia Manschein" userId="S::fabiano.junior.maia.manschein@etu.univ-st-etienne.fr::42572722-3f82-4d9f-97cc-b51ad2b60e78" providerId="AD" clId="Web-{A6FB11FF-F6C7-8D0E-F2BA-5C245F7A4B9C}" dt="2023-05-24T10:58:35.535" v="117" actId="1076"/>
        <pc:sldMkLst>
          <pc:docMk/>
          <pc:sldMk cId="4033429324" sldId="295"/>
        </pc:sldMkLst>
        <pc:spChg chg="mod ord">
          <ac:chgData name="Fabiano Junior Maia Manschein" userId="S::fabiano.junior.maia.manschein@etu.univ-st-etienne.fr::42572722-3f82-4d9f-97cc-b51ad2b60e78" providerId="AD" clId="Web-{A6FB11FF-F6C7-8D0E-F2BA-5C245F7A4B9C}" dt="2023-05-24T10:04:08.912" v="26"/>
          <ac:spMkLst>
            <pc:docMk/>
            <pc:sldMk cId="4033429324" sldId="295"/>
            <ac:spMk id="2" creationId="{1EE74399-EB99-7483-E2EC-4E1D677A7C56}"/>
          </ac:spMkLst>
        </pc:spChg>
        <pc:spChg chg="del">
          <ac:chgData name="Fabiano Junior Maia Manschein" userId="S::fabiano.junior.maia.manschein@etu.univ-st-etienne.fr::42572722-3f82-4d9f-97cc-b51ad2b60e78" providerId="AD" clId="Web-{A6FB11FF-F6C7-8D0E-F2BA-5C245F7A4B9C}" dt="2023-05-24T09:57:51.651" v="3"/>
          <ac:spMkLst>
            <pc:docMk/>
            <pc:sldMk cId="4033429324" sldId="295"/>
            <ac:spMk id="3" creationId="{A4765F04-51F3-D8E1-F43B-9732BA720EAB}"/>
          </ac:spMkLst>
        </pc:spChg>
        <pc:spChg chg="add mod">
          <ac:chgData name="Fabiano Junior Maia Manschein" userId="S::fabiano.junior.maia.manschein@etu.univ-st-etienne.fr::42572722-3f82-4d9f-97cc-b51ad2b60e78" providerId="AD" clId="Web-{A6FB11FF-F6C7-8D0E-F2BA-5C245F7A4B9C}" dt="2023-05-24T10:58:35.535" v="117" actId="1076"/>
          <ac:spMkLst>
            <pc:docMk/>
            <pc:sldMk cId="4033429324" sldId="295"/>
            <ac:spMk id="4" creationId="{0F6BBABF-622E-11B8-862F-6EA685E9E4DF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8:10.964" v="8"/>
          <ac:spMkLst>
            <pc:docMk/>
            <pc:sldMk cId="4033429324" sldId="295"/>
            <ac:spMk id="9" creationId="{0671A8AE-40A1-4631-A6B8-581AFF065482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8:10.964" v="8"/>
          <ac:spMkLst>
            <pc:docMk/>
            <pc:sldMk cId="4033429324" sldId="295"/>
            <ac:spMk id="11" creationId="{AB58EF07-17C2-48CF-ABB0-EEF1F17CB8F0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8:10.964" v="8"/>
          <ac:spMkLst>
            <pc:docMk/>
            <pc:sldMk cId="4033429324" sldId="295"/>
            <ac:spMk id="13" creationId="{AF2F604E-43BE-4DC3-B983-E071523364F8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8:10.964" v="8"/>
          <ac:spMkLst>
            <pc:docMk/>
            <pc:sldMk cId="4033429324" sldId="295"/>
            <ac:spMk id="15" creationId="{08C9B587-E65E-4B52-B37C-ABEBB6E87928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8:17.870" v="10"/>
          <ac:spMkLst>
            <pc:docMk/>
            <pc:sldMk cId="4033429324" sldId="295"/>
            <ac:spMk id="17" creationId="{68AF5748-FED8-45BA-8631-26D1D10F3246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8:17.870" v="10"/>
          <ac:spMkLst>
            <pc:docMk/>
            <pc:sldMk cId="4033429324" sldId="295"/>
            <ac:spMk id="18" creationId="{AF2F604E-43BE-4DC3-B983-E071523364F8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8:17.870" v="10"/>
          <ac:spMkLst>
            <pc:docMk/>
            <pc:sldMk cId="4033429324" sldId="295"/>
            <ac:spMk id="19" creationId="{08C9B587-E65E-4B52-B37C-ABEBB6E87928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8:23.183" v="12"/>
          <ac:spMkLst>
            <pc:docMk/>
            <pc:sldMk cId="4033429324" sldId="295"/>
            <ac:spMk id="21" creationId="{665DBBEF-238B-476B-96AB-8AAC3224ECEA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8:23.183" v="12"/>
          <ac:spMkLst>
            <pc:docMk/>
            <pc:sldMk cId="4033429324" sldId="295"/>
            <ac:spMk id="22" creationId="{3FCFB1DE-0B7E-48CC-BA90-B2AB0889F9D6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10:04:08.912" v="26"/>
          <ac:spMkLst>
            <pc:docMk/>
            <pc:sldMk cId="4033429324" sldId="295"/>
            <ac:spMk id="24" creationId="{68AF5748-FED8-45BA-8631-26D1D10F3246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10:04:08.912" v="26"/>
          <ac:spMkLst>
            <pc:docMk/>
            <pc:sldMk cId="4033429324" sldId="295"/>
            <ac:spMk id="25" creationId="{AF2F604E-43BE-4DC3-B983-E071523364F8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10:04:08.912" v="26"/>
          <ac:spMkLst>
            <pc:docMk/>
            <pc:sldMk cId="4033429324" sldId="295"/>
            <ac:spMk id="26" creationId="{08C9B587-E65E-4B52-B37C-ABEBB6E87928}"/>
          </ac:spMkLst>
        </pc:spChg>
        <pc:spChg chg="add">
          <ac:chgData name="Fabiano Junior Maia Manschein" userId="S::fabiano.junior.maia.manschein@etu.univ-st-etienne.fr::42572722-3f82-4d9f-97cc-b51ad2b60e78" providerId="AD" clId="Web-{A6FB11FF-F6C7-8D0E-F2BA-5C245F7A4B9C}" dt="2023-05-24T10:04:08.912" v="26"/>
          <ac:spMkLst>
            <pc:docMk/>
            <pc:sldMk cId="4033429324" sldId="295"/>
            <ac:spMk id="31" creationId="{C59AB4C8-9178-4F7A-8404-6890510B5917}"/>
          </ac:spMkLst>
        </pc:spChg>
        <pc:spChg chg="add">
          <ac:chgData name="Fabiano Junior Maia Manschein" userId="S::fabiano.junior.maia.manschein@etu.univ-st-etienne.fr::42572722-3f82-4d9f-97cc-b51ad2b60e78" providerId="AD" clId="Web-{A6FB11FF-F6C7-8D0E-F2BA-5C245F7A4B9C}" dt="2023-05-24T10:04:08.912" v="26"/>
          <ac:spMkLst>
            <pc:docMk/>
            <pc:sldMk cId="4033429324" sldId="295"/>
            <ac:spMk id="33" creationId="{4CFDFB37-4BC7-42C6-915D-A6609139BFE7}"/>
          </ac:spMkLst>
        </pc:spChg>
        <pc:picChg chg="add del mod">
          <ac:chgData name="Fabiano Junior Maia Manschein" userId="S::fabiano.junior.maia.manschein@etu.univ-st-etienne.fr::42572722-3f82-4d9f-97cc-b51ad2b60e78" providerId="AD" clId="Web-{A6FB11FF-F6C7-8D0E-F2BA-5C245F7A4B9C}" dt="2023-05-24T10:03:48.255" v="23"/>
          <ac:picMkLst>
            <pc:docMk/>
            <pc:sldMk cId="4033429324" sldId="295"/>
            <ac:picMk id="4" creationId="{FE052CEA-78A8-8128-D297-E680C5F68B99}"/>
          </ac:picMkLst>
        </pc:picChg>
        <pc:picChg chg="add mod">
          <ac:chgData name="Fabiano Junior Maia Manschein" userId="S::fabiano.junior.maia.manschein@etu.univ-st-etienne.fr::42572722-3f82-4d9f-97cc-b51ad2b60e78" providerId="AD" clId="Web-{A6FB11FF-F6C7-8D0E-F2BA-5C245F7A4B9C}" dt="2023-05-24T10:04:08.912" v="26"/>
          <ac:picMkLst>
            <pc:docMk/>
            <pc:sldMk cId="4033429324" sldId="295"/>
            <ac:picMk id="5" creationId="{B4C90658-CAAC-F3D7-F8EC-6222E8654DAB}"/>
          </ac:picMkLst>
        </pc:picChg>
      </pc:sldChg>
      <pc:sldChg chg="addSp delSp modSp new del mod setBg">
        <pc:chgData name="Fabiano Junior Maia Manschein" userId="S::fabiano.junior.maia.manschein@etu.univ-st-etienne.fr::42572722-3f82-4d9f-97cc-b51ad2b60e78" providerId="AD" clId="Web-{A6FB11FF-F6C7-8D0E-F2BA-5C245F7A4B9C}" dt="2023-05-24T10:08:43.654" v="27"/>
        <pc:sldMkLst>
          <pc:docMk/>
          <pc:sldMk cId="1983969009" sldId="296"/>
        </pc:sldMkLst>
        <pc:spChg chg="mod">
          <ac:chgData name="Fabiano Junior Maia Manschein" userId="S::fabiano.junior.maia.manschein@etu.univ-st-etienne.fr::42572722-3f82-4d9f-97cc-b51ad2b60e78" providerId="AD" clId="Web-{A6FB11FF-F6C7-8D0E-F2BA-5C245F7A4B9C}" dt="2023-05-24T09:59:31.091" v="22"/>
          <ac:spMkLst>
            <pc:docMk/>
            <pc:sldMk cId="1983969009" sldId="296"/>
            <ac:spMk id="2" creationId="{6F6E625D-F654-0FFD-3E85-9BE7E3F5E6F7}"/>
          </ac:spMkLst>
        </pc:spChg>
        <pc:spChg chg="add del">
          <ac:chgData name="Fabiano Junior Maia Manschein" userId="S::fabiano.junior.maia.manschein@etu.univ-st-etienne.fr::42572722-3f82-4d9f-97cc-b51ad2b60e78" providerId="AD" clId="Web-{A6FB11FF-F6C7-8D0E-F2BA-5C245F7A4B9C}" dt="2023-05-24T09:59:15.638" v="19"/>
          <ac:spMkLst>
            <pc:docMk/>
            <pc:sldMk cId="1983969009" sldId="296"/>
            <ac:spMk id="3" creationId="{301C74CE-7501-FCF2-8AAC-839878123F76}"/>
          </ac:spMkLst>
        </pc:spChg>
        <pc:spChg chg="add">
          <ac:chgData name="Fabiano Junior Maia Manschein" userId="S::fabiano.junior.maia.manschein@etu.univ-st-etienne.fr::42572722-3f82-4d9f-97cc-b51ad2b60e78" providerId="AD" clId="Web-{A6FB11FF-F6C7-8D0E-F2BA-5C245F7A4B9C}" dt="2023-05-24T09:59:31.091" v="22"/>
          <ac:spMkLst>
            <pc:docMk/>
            <pc:sldMk cId="1983969009" sldId="296"/>
            <ac:spMk id="10" creationId="{53F29798-D584-4792-9B62-3F5F5C36D619}"/>
          </ac:spMkLst>
        </pc:spChg>
        <pc:picChg chg="add del mod ord">
          <ac:chgData name="Fabiano Junior Maia Manschein" userId="S::fabiano.junior.maia.manschein@etu.univ-st-etienne.fr::42572722-3f82-4d9f-97cc-b51ad2b60e78" providerId="AD" clId="Web-{A6FB11FF-F6C7-8D0E-F2BA-5C245F7A4B9C}" dt="2023-05-24T09:58:59.325" v="16"/>
          <ac:picMkLst>
            <pc:docMk/>
            <pc:sldMk cId="1983969009" sldId="296"/>
            <ac:picMk id="4" creationId="{1A372844-77C2-21E7-983E-02962BFFBB45}"/>
          </ac:picMkLst>
        </pc:picChg>
        <pc:picChg chg="add mod">
          <ac:chgData name="Fabiano Junior Maia Manschein" userId="S::fabiano.junior.maia.manschein@etu.univ-st-etienne.fr::42572722-3f82-4d9f-97cc-b51ad2b60e78" providerId="AD" clId="Web-{A6FB11FF-F6C7-8D0E-F2BA-5C245F7A4B9C}" dt="2023-05-24T09:59:31.091" v="22"/>
          <ac:picMkLst>
            <pc:docMk/>
            <pc:sldMk cId="1983969009" sldId="296"/>
            <ac:picMk id="5" creationId="{06BEFC27-BD1E-76A0-E338-E21C5A78C90F}"/>
          </ac:picMkLst>
        </pc:picChg>
      </pc:sldChg>
      <pc:sldChg chg="addSp delSp modSp new mod setBg">
        <pc:chgData name="Fabiano Junior Maia Manschein" userId="S::fabiano.junior.maia.manschein@etu.univ-st-etienne.fr::42572722-3f82-4d9f-97cc-b51ad2b60e78" providerId="AD" clId="Web-{A6FB11FF-F6C7-8D0E-F2BA-5C245F7A4B9C}" dt="2023-05-24T11:20:52.828" v="322" actId="1076"/>
        <pc:sldMkLst>
          <pc:docMk/>
          <pc:sldMk cId="2681218745" sldId="296"/>
        </pc:sldMkLst>
        <pc:spChg chg="mod">
          <ac:chgData name="Fabiano Junior Maia Manschein" userId="S::fabiano.junior.maia.manschein@etu.univ-st-etienne.fr::42572722-3f82-4d9f-97cc-b51ad2b60e78" providerId="AD" clId="Web-{A6FB11FF-F6C7-8D0E-F2BA-5C245F7A4B9C}" dt="2023-05-24T10:10:55.658" v="79" actId="20577"/>
          <ac:spMkLst>
            <pc:docMk/>
            <pc:sldMk cId="2681218745" sldId="296"/>
            <ac:spMk id="2" creationId="{3EFFA5FC-70C3-C234-A5A1-2C820771B72B}"/>
          </ac:spMkLst>
        </pc:spChg>
        <pc:spChg chg="add mod">
          <ac:chgData name="Fabiano Junior Maia Manschein" userId="S::fabiano.junior.maia.manschein@etu.univ-st-etienne.fr::42572722-3f82-4d9f-97cc-b51ad2b60e78" providerId="AD" clId="Web-{A6FB11FF-F6C7-8D0E-F2BA-5C245F7A4B9C}" dt="2023-05-24T11:20:52.828" v="322" actId="1076"/>
          <ac:spMkLst>
            <pc:docMk/>
            <pc:sldMk cId="2681218745" sldId="296"/>
            <ac:spMk id="3" creationId="{402BA8E0-4AF3-FB16-9B6C-5F25A9D4336A}"/>
          </ac:spMkLst>
        </pc:spChg>
        <pc:spChg chg="del">
          <ac:chgData name="Fabiano Junior Maia Manschein" userId="S::fabiano.junior.maia.manschein@etu.univ-st-etienne.fr::42572722-3f82-4d9f-97cc-b51ad2b60e78" providerId="AD" clId="Web-{A6FB11FF-F6C7-8D0E-F2BA-5C245F7A4B9C}" dt="2023-05-24T10:10:19.251" v="29"/>
          <ac:spMkLst>
            <pc:docMk/>
            <pc:sldMk cId="2681218745" sldId="296"/>
            <ac:spMk id="3" creationId="{65D52E2C-11A1-AD3B-ABCD-866F250EA16F}"/>
          </ac:spMkLst>
        </pc:spChg>
        <pc:spChg chg="add mod">
          <ac:chgData name="Fabiano Junior Maia Manschein" userId="S::fabiano.junior.maia.manschein@etu.univ-st-etienne.fr::42572722-3f82-4d9f-97cc-b51ad2b60e78" providerId="AD" clId="Web-{A6FB11FF-F6C7-8D0E-F2BA-5C245F7A4B9C}" dt="2023-05-24T11:17:57.773" v="120" actId="1076"/>
          <ac:spMkLst>
            <pc:docMk/>
            <pc:sldMk cId="2681218745" sldId="296"/>
            <ac:spMk id="5" creationId="{E4ECFFA2-EE3B-0C19-BD79-F40D9FF51529}"/>
          </ac:spMkLst>
        </pc:spChg>
        <pc:spChg chg="add">
          <ac:chgData name="Fabiano Junior Maia Manschein" userId="S::fabiano.junior.maia.manschein@etu.univ-st-etienne.fr::42572722-3f82-4d9f-97cc-b51ad2b60e78" providerId="AD" clId="Web-{A6FB11FF-F6C7-8D0E-F2BA-5C245F7A4B9C}" dt="2023-05-24T10:10:30.423" v="33"/>
          <ac:spMkLst>
            <pc:docMk/>
            <pc:sldMk cId="2681218745" sldId="296"/>
            <ac:spMk id="9" creationId="{53F29798-D584-4792-9B62-3F5F5C36D619}"/>
          </ac:spMkLst>
        </pc:spChg>
        <pc:picChg chg="add mod">
          <ac:chgData name="Fabiano Junior Maia Manschein" userId="S::fabiano.junior.maia.manschein@etu.univ-st-etienne.fr::42572722-3f82-4d9f-97cc-b51ad2b60e78" providerId="AD" clId="Web-{A6FB11FF-F6C7-8D0E-F2BA-5C245F7A4B9C}" dt="2023-05-24T11:17:48.413" v="118" actId="1076"/>
          <ac:picMkLst>
            <pc:docMk/>
            <pc:sldMk cId="2681218745" sldId="296"/>
            <ac:picMk id="4" creationId="{6DD518A8-338E-8FB7-3CAB-4555A8FF61A4}"/>
          </ac:picMkLst>
        </pc:picChg>
      </pc:sldChg>
    </pc:docChg>
  </pc:docChgLst>
  <pc:docChgLst>
    <pc:chgData name="Gastbenutzer" userId="S::urn:spo:anon#39ecbc1646499f57092db2ee452f464f7c532ef32f0502986f9b2fae135f1a3d::" providerId="AD" clId="Web-{82FD3D44-33D0-CD88-3C30-8EE543CA63FC}"/>
    <pc:docChg chg="modSld">
      <pc:chgData name="Gastbenutzer" userId="S::urn:spo:anon#39ecbc1646499f57092db2ee452f464f7c532ef32f0502986f9b2fae135f1a3d::" providerId="AD" clId="Web-{82FD3D44-33D0-CD88-3C30-8EE543CA63FC}" dt="2023-05-22T22:39:58.844" v="0" actId="20577"/>
      <pc:docMkLst>
        <pc:docMk/>
      </pc:docMkLst>
      <pc:sldChg chg="modSp">
        <pc:chgData name="Gastbenutzer" userId="S::urn:spo:anon#39ecbc1646499f57092db2ee452f464f7c532ef32f0502986f9b2fae135f1a3d::" providerId="AD" clId="Web-{82FD3D44-33D0-CD88-3C30-8EE543CA63FC}" dt="2023-05-22T22:39:58.844" v="0" actId="20577"/>
        <pc:sldMkLst>
          <pc:docMk/>
          <pc:sldMk cId="261135203" sldId="256"/>
        </pc:sldMkLst>
        <pc:spChg chg="mod">
          <ac:chgData name="Gastbenutzer" userId="S::urn:spo:anon#39ecbc1646499f57092db2ee452f464f7c532ef32f0502986f9b2fae135f1a3d::" providerId="AD" clId="Web-{82FD3D44-33D0-CD88-3C30-8EE543CA63FC}" dt="2023-05-22T22:39:58.844" v="0" actId="20577"/>
          <ac:spMkLst>
            <pc:docMk/>
            <pc:sldMk cId="261135203" sldId="256"/>
            <ac:spMk id="2" creationId="{438DFB6B-73F5-AD61-D15C-EAC7D5D1C7E6}"/>
          </ac:spMkLst>
        </pc:spChg>
      </pc:sldChg>
    </pc:docChg>
  </pc:docChgLst>
  <pc:docChgLst>
    <pc:chgData name="Fabiano Junior Maia Manschein" userId="42572722-3f82-4d9f-97cc-b51ad2b60e78" providerId="ADAL" clId="{5C2B5016-641F-8040-887B-B864EBB1DFFB}"/>
    <pc:docChg chg="undo custSel mod addSld delSld modSld modRtl">
      <pc:chgData name="Fabiano Junior Maia Manschein" userId="42572722-3f82-4d9f-97cc-b51ad2b60e78" providerId="ADAL" clId="{5C2B5016-641F-8040-887B-B864EBB1DFFB}" dt="2023-05-23T12:59:21.978" v="2522" actId="1589"/>
      <pc:docMkLst>
        <pc:docMk/>
      </pc:docMkLst>
      <pc:sldChg chg="modSp">
        <pc:chgData name="Fabiano Junior Maia Manschein" userId="42572722-3f82-4d9f-97cc-b51ad2b60e78" providerId="ADAL" clId="{5C2B5016-641F-8040-887B-B864EBB1DFFB}" dt="2023-05-23T11:41:09.785" v="512" actId="20577"/>
        <pc:sldMkLst>
          <pc:docMk/>
          <pc:sldMk cId="1994375328" sldId="257"/>
        </pc:sldMkLst>
        <pc:spChg chg="mod">
          <ac:chgData name="Fabiano Junior Maia Manschein" userId="42572722-3f82-4d9f-97cc-b51ad2b60e78" providerId="ADAL" clId="{5C2B5016-641F-8040-887B-B864EBB1DFFB}" dt="2023-05-23T11:41:09.785" v="512" actId="20577"/>
          <ac:spMkLst>
            <pc:docMk/>
            <pc:sldMk cId="1994375328" sldId="257"/>
            <ac:spMk id="3" creationId="{7509AEE0-BAD0-4D28-198E-62FB46A24D13}"/>
          </ac:spMkLst>
        </pc:spChg>
      </pc:sldChg>
      <pc:sldChg chg="addSp delSp modSp">
        <pc:chgData name="Fabiano Junior Maia Manschein" userId="42572722-3f82-4d9f-97cc-b51ad2b60e78" providerId="ADAL" clId="{5C2B5016-641F-8040-887B-B864EBB1DFFB}" dt="2023-05-23T12:44:25.042" v="1987"/>
        <pc:sldMkLst>
          <pc:docMk/>
          <pc:sldMk cId="895742151" sldId="267"/>
        </pc:sldMkLst>
        <pc:spChg chg="mod">
          <ac:chgData name="Fabiano Junior Maia Manschein" userId="42572722-3f82-4d9f-97cc-b51ad2b60e78" providerId="ADAL" clId="{5C2B5016-641F-8040-887B-B864EBB1DFFB}" dt="2023-05-23T11:48:01.869" v="616" actId="20577"/>
          <ac:spMkLst>
            <pc:docMk/>
            <pc:sldMk cId="895742151" sldId="267"/>
            <ac:spMk id="2" creationId="{0865B435-1130-E215-320A-2785225A9BAA}"/>
          </ac:spMkLst>
        </pc:spChg>
        <pc:spChg chg="del mod">
          <ac:chgData name="Fabiano Junior Maia Manschein" userId="42572722-3f82-4d9f-97cc-b51ad2b60e78" providerId="ADAL" clId="{5C2B5016-641F-8040-887B-B864EBB1DFFB}" dt="2023-05-23T12:40:38.320" v="1900" actId="478"/>
          <ac:spMkLst>
            <pc:docMk/>
            <pc:sldMk cId="895742151" sldId="267"/>
            <ac:spMk id="4" creationId="{A4E0FAE6-625E-5C80-4DE5-ABB0CDA72F5D}"/>
          </ac:spMkLst>
        </pc:spChg>
        <pc:spChg chg="del mod">
          <ac:chgData name="Fabiano Junior Maia Manschein" userId="42572722-3f82-4d9f-97cc-b51ad2b60e78" providerId="ADAL" clId="{5C2B5016-641F-8040-887B-B864EBB1DFFB}" dt="2023-05-23T12:40:46.607" v="1904" actId="478"/>
          <ac:spMkLst>
            <pc:docMk/>
            <pc:sldMk cId="895742151" sldId="267"/>
            <ac:spMk id="25" creationId="{C2923197-C244-D66A-436C-5C25263C4B3C}"/>
          </ac:spMkLst>
        </pc:spChg>
        <pc:grpChg chg="del mod">
          <ac:chgData name="Fabiano Junior Maia Manschein" userId="42572722-3f82-4d9f-97cc-b51ad2b60e78" providerId="ADAL" clId="{5C2B5016-641F-8040-887B-B864EBB1DFFB}" dt="2023-05-23T12:40:42.435" v="1902" actId="478"/>
          <ac:grpSpMkLst>
            <pc:docMk/>
            <pc:sldMk cId="895742151" sldId="267"/>
            <ac:grpSpMk id="10" creationId="{8A42C76A-53AB-89B0-6C65-8B18DC365758}"/>
          </ac:grpSpMkLst>
        </pc:grpChg>
        <pc:picChg chg="del mod">
          <ac:chgData name="Fabiano Junior Maia Manschein" userId="42572722-3f82-4d9f-97cc-b51ad2b60e78" providerId="ADAL" clId="{5C2B5016-641F-8040-887B-B864EBB1DFFB}" dt="2023-05-23T12:40:40.433" v="1901" actId="478"/>
          <ac:picMkLst>
            <pc:docMk/>
            <pc:sldMk cId="895742151" sldId="267"/>
            <ac:picMk id="3" creationId="{D9964C4A-66F8-6C3A-A137-9DA10BC6AA07}"/>
          </ac:picMkLst>
        </pc:picChg>
        <pc:picChg chg="del mod">
          <ac:chgData name="Fabiano Junior Maia Manschein" userId="42572722-3f82-4d9f-97cc-b51ad2b60e78" providerId="ADAL" clId="{5C2B5016-641F-8040-887B-B864EBB1DFFB}" dt="2023-05-23T12:40:44.620" v="1903" actId="478"/>
          <ac:picMkLst>
            <pc:docMk/>
            <pc:sldMk cId="895742151" sldId="267"/>
            <ac:picMk id="5" creationId="{E2641D54-C4EE-53C4-8039-9F460524C723}"/>
          </ac:picMkLst>
        </pc:picChg>
        <pc:picChg chg="del mod">
          <ac:chgData name="Fabiano Junior Maia Manschein" userId="42572722-3f82-4d9f-97cc-b51ad2b60e78" providerId="ADAL" clId="{5C2B5016-641F-8040-887B-B864EBB1DFFB}" dt="2023-05-23T12:40:35.764" v="1899" actId="478"/>
          <ac:picMkLst>
            <pc:docMk/>
            <pc:sldMk cId="895742151" sldId="267"/>
            <ac:picMk id="21" creationId="{0B0DA80A-54F6-9B25-451E-98B11FD2B1D3}"/>
          </ac:picMkLst>
        </pc:picChg>
        <pc:picChg chg="del mod">
          <ac:chgData name="Fabiano Junior Maia Manschein" userId="42572722-3f82-4d9f-97cc-b51ad2b60e78" providerId="ADAL" clId="{5C2B5016-641F-8040-887B-B864EBB1DFFB}" dt="2023-05-23T12:40:52.042" v="1905" actId="478"/>
          <ac:picMkLst>
            <pc:docMk/>
            <pc:sldMk cId="895742151" sldId="267"/>
            <ac:picMk id="26" creationId="{1DEE5F90-DD9C-07FD-A2A7-F788BD5CCEA1}"/>
          </ac:picMkLst>
        </pc:picChg>
        <pc:picChg chg="del mod">
          <ac:chgData name="Fabiano Junior Maia Manschein" userId="42572722-3f82-4d9f-97cc-b51ad2b60e78" providerId="ADAL" clId="{5C2B5016-641F-8040-887B-B864EBB1DFFB}" dt="2023-05-23T12:40:33.561" v="1898" actId="478"/>
          <ac:picMkLst>
            <pc:docMk/>
            <pc:sldMk cId="895742151" sldId="267"/>
            <ac:picMk id="27" creationId="{F02FAD31-48CA-DB84-3077-14F5BF18A87B}"/>
          </ac:picMkLst>
        </pc:picChg>
        <pc:inkChg chg="add del">
          <ac:chgData name="Fabiano Junior Maia Manschein" userId="42572722-3f82-4d9f-97cc-b51ad2b60e78" providerId="ADAL" clId="{5C2B5016-641F-8040-887B-B864EBB1DFFB}" dt="2023-05-23T12:37:46.599" v="1813"/>
          <ac:inkMkLst>
            <pc:docMk/>
            <pc:sldMk cId="895742151" sldId="267"/>
            <ac:inkMk id="15" creationId="{5F45768C-1185-F16A-F1AC-0B08D72215E5}"/>
          </ac:inkMkLst>
        </pc:inkChg>
        <pc:inkChg chg="add del">
          <ac:chgData name="Fabiano Junior Maia Manschein" userId="42572722-3f82-4d9f-97cc-b51ad2b60e78" providerId="ADAL" clId="{5C2B5016-641F-8040-887B-B864EBB1DFFB}" dt="2023-05-23T12:37:53.584" v="1817"/>
          <ac:inkMkLst>
            <pc:docMk/>
            <pc:sldMk cId="895742151" sldId="267"/>
            <ac:inkMk id="16" creationId="{0C2380CD-D81F-AD9E-FEE7-71C95E6A5D91}"/>
          </ac:inkMkLst>
        </pc:inkChg>
        <pc:inkChg chg="add del">
          <ac:chgData name="Fabiano Junior Maia Manschein" userId="42572722-3f82-4d9f-97cc-b51ad2b60e78" providerId="ADAL" clId="{5C2B5016-641F-8040-887B-B864EBB1DFFB}" dt="2023-05-23T12:37:53.584" v="1817"/>
          <ac:inkMkLst>
            <pc:docMk/>
            <pc:sldMk cId="895742151" sldId="267"/>
            <ac:inkMk id="17" creationId="{C7C0DD58-D7FF-A7CA-B194-9D9DD4589410}"/>
          </ac:inkMkLst>
        </pc:inkChg>
        <pc:inkChg chg="add del">
          <ac:chgData name="Fabiano Junior Maia Manschein" userId="42572722-3f82-4d9f-97cc-b51ad2b60e78" providerId="ADAL" clId="{5C2B5016-641F-8040-887B-B864EBB1DFFB}" dt="2023-05-23T12:37:53.584" v="1817"/>
          <ac:inkMkLst>
            <pc:docMk/>
            <pc:sldMk cId="895742151" sldId="267"/>
            <ac:inkMk id="18" creationId="{3F22487A-8BBE-71EB-DCE7-E3677B0A5F3F}"/>
          </ac:inkMkLst>
        </pc:inkChg>
        <pc:inkChg chg="add mod reco">
          <ac:chgData name="Fabiano Junior Maia Manschein" userId="42572722-3f82-4d9f-97cc-b51ad2b60e78" providerId="ADAL" clId="{5C2B5016-641F-8040-887B-B864EBB1DFFB}" dt="2023-05-23T12:38:16.305" v="1827" actId="1076"/>
          <ac:inkMkLst>
            <pc:docMk/>
            <pc:sldMk cId="895742151" sldId="267"/>
            <ac:inkMk id="19" creationId="{E432D09B-5942-A294-F02A-0D324091783B}"/>
          </ac:inkMkLst>
        </pc:inkChg>
        <pc:inkChg chg="add del">
          <ac:chgData name="Fabiano Junior Maia Manschein" userId="42572722-3f82-4d9f-97cc-b51ad2b60e78" providerId="ADAL" clId="{5C2B5016-641F-8040-887B-B864EBB1DFFB}" dt="2023-05-23T12:37:55.862" v="1820"/>
          <ac:inkMkLst>
            <pc:docMk/>
            <pc:sldMk cId="895742151" sldId="267"/>
            <ac:inkMk id="20" creationId="{CA573F4C-30EB-E56A-32BD-1C0B17F453ED}"/>
          </ac:inkMkLst>
        </pc:inkChg>
        <pc:inkChg chg="add del">
          <ac:chgData name="Fabiano Junior Maia Manschein" userId="42572722-3f82-4d9f-97cc-b51ad2b60e78" providerId="ADAL" clId="{5C2B5016-641F-8040-887B-B864EBB1DFFB}" dt="2023-05-23T12:37:55.862" v="1820"/>
          <ac:inkMkLst>
            <pc:docMk/>
            <pc:sldMk cId="895742151" sldId="267"/>
            <ac:inkMk id="22" creationId="{5390FF3E-025F-0142-02A5-4A1B8608859A}"/>
          </ac:inkMkLst>
        </pc:inkChg>
        <pc:inkChg chg="add mod reco">
          <ac:chgData name="Fabiano Junior Maia Manschein" userId="42572722-3f82-4d9f-97cc-b51ad2b60e78" providerId="ADAL" clId="{5C2B5016-641F-8040-887B-B864EBB1DFFB}" dt="2023-05-23T12:38:22.612" v="1828" actId="1076"/>
          <ac:inkMkLst>
            <pc:docMk/>
            <pc:sldMk cId="895742151" sldId="267"/>
            <ac:inkMk id="23" creationId="{3519BE32-69C9-FA9F-CB32-A94E1064BA07}"/>
          </ac:inkMkLst>
        </pc:inkChg>
        <pc:inkChg chg="add del mod">
          <ac:chgData name="Fabiano Junior Maia Manschein" userId="42572722-3f82-4d9f-97cc-b51ad2b60e78" providerId="ADAL" clId="{5C2B5016-641F-8040-887B-B864EBB1DFFB}" dt="2023-05-23T12:38:22.612" v="1828" actId="1076"/>
          <ac:inkMkLst>
            <pc:docMk/>
            <pc:sldMk cId="895742151" sldId="267"/>
            <ac:inkMk id="24" creationId="{66A4CFCE-F417-8B26-2A7C-E7A4995FAC77}"/>
          </ac:inkMkLst>
        </pc:inkChg>
        <pc:inkChg chg="add del">
          <ac:chgData name="Fabiano Junior Maia Manschein" userId="42572722-3f82-4d9f-97cc-b51ad2b60e78" providerId="ADAL" clId="{5C2B5016-641F-8040-887B-B864EBB1DFFB}" dt="2023-05-23T12:38:06.917" v="1826"/>
          <ac:inkMkLst>
            <pc:docMk/>
            <pc:sldMk cId="895742151" sldId="267"/>
            <ac:inkMk id="28" creationId="{E735F7AC-197D-8B4F-3FEE-8AEE65DBBB6E}"/>
          </ac:inkMkLst>
        </pc:inkChg>
        <pc:inkChg chg="add del">
          <ac:chgData name="Fabiano Junior Maia Manschein" userId="42572722-3f82-4d9f-97cc-b51ad2b60e78" providerId="ADAL" clId="{5C2B5016-641F-8040-887B-B864EBB1DFFB}" dt="2023-05-23T12:38:05.725" v="1825"/>
          <ac:inkMkLst>
            <pc:docMk/>
            <pc:sldMk cId="895742151" sldId="267"/>
            <ac:inkMk id="29" creationId="{274F316E-A196-6372-91F4-3B174C3E9766}"/>
          </ac:inkMkLst>
        </pc:inkChg>
        <pc:inkChg chg="add del reco">
          <ac:chgData name="Fabiano Junior Maia Manschein" userId="42572722-3f82-4d9f-97cc-b51ad2b60e78" providerId="ADAL" clId="{5C2B5016-641F-8040-887B-B864EBB1DFFB}" dt="2023-05-23T12:38:05.725" v="1825"/>
          <ac:inkMkLst>
            <pc:docMk/>
            <pc:sldMk cId="895742151" sldId="267"/>
            <ac:inkMk id="30" creationId="{FD00AA7D-DC2D-99B9-5FC5-0EE385E51323}"/>
          </ac:inkMkLst>
        </pc:inkChg>
        <pc:inkChg chg="add del">
          <ac:chgData name="Fabiano Junior Maia Manschein" userId="42572722-3f82-4d9f-97cc-b51ad2b60e78" providerId="ADAL" clId="{5C2B5016-641F-8040-887B-B864EBB1DFFB}" dt="2023-05-23T12:38:31.124" v="1831"/>
          <ac:inkMkLst>
            <pc:docMk/>
            <pc:sldMk cId="895742151" sldId="267"/>
            <ac:inkMk id="31" creationId="{2A2F180A-B457-CE1F-DCCE-0FFB39FD6963}"/>
          </ac:inkMkLst>
        </pc:inkChg>
        <pc:inkChg chg="add del">
          <ac:chgData name="Fabiano Junior Maia Manschein" userId="42572722-3f82-4d9f-97cc-b51ad2b60e78" providerId="ADAL" clId="{5C2B5016-641F-8040-887B-B864EBB1DFFB}" dt="2023-05-23T12:38:31.124" v="1831"/>
          <ac:inkMkLst>
            <pc:docMk/>
            <pc:sldMk cId="895742151" sldId="267"/>
            <ac:inkMk id="32" creationId="{42E5666F-F5A5-87A1-DB81-98BBF805744B}"/>
          </ac:inkMkLst>
        </pc:inkChg>
        <pc:inkChg chg="add reco">
          <ac:chgData name="Fabiano Junior Maia Manschein" userId="42572722-3f82-4d9f-97cc-b51ad2b60e78" providerId="ADAL" clId="{5C2B5016-641F-8040-887B-B864EBB1DFFB}" dt="2023-05-23T12:38:31.124" v="1831"/>
          <ac:inkMkLst>
            <pc:docMk/>
            <pc:sldMk cId="895742151" sldId="267"/>
            <ac:inkMk id="33" creationId="{EC97479F-CF11-803E-CF38-6F20D6683545}"/>
          </ac:inkMkLst>
        </pc:inkChg>
        <pc:inkChg chg="add">
          <ac:chgData name="Fabiano Junior Maia Manschein" userId="42572722-3f82-4d9f-97cc-b51ad2b60e78" providerId="ADAL" clId="{5C2B5016-641F-8040-887B-B864EBB1DFFB}" dt="2023-05-23T12:38:33.054" v="1832"/>
          <ac:inkMkLst>
            <pc:docMk/>
            <pc:sldMk cId="895742151" sldId="267"/>
            <ac:inkMk id="34" creationId="{4078A5A7-F3AB-6B76-47E8-AD3AC55CD7D7}"/>
          </ac:inkMkLst>
        </pc:inkChg>
        <pc:inkChg chg="add">
          <ac:chgData name="Fabiano Junior Maia Manschein" userId="42572722-3f82-4d9f-97cc-b51ad2b60e78" providerId="ADAL" clId="{5C2B5016-641F-8040-887B-B864EBB1DFFB}" dt="2023-05-23T12:38:42.367" v="1833"/>
          <ac:inkMkLst>
            <pc:docMk/>
            <pc:sldMk cId="895742151" sldId="267"/>
            <ac:inkMk id="35" creationId="{D93B4B11-75B6-326D-D148-045B8DA8D333}"/>
          </ac:inkMkLst>
        </pc:inkChg>
        <pc:inkChg chg="add del">
          <ac:chgData name="Fabiano Junior Maia Manschein" userId="42572722-3f82-4d9f-97cc-b51ad2b60e78" providerId="ADAL" clId="{5C2B5016-641F-8040-887B-B864EBB1DFFB}" dt="2023-05-23T12:38:51.790" v="1841"/>
          <ac:inkMkLst>
            <pc:docMk/>
            <pc:sldMk cId="895742151" sldId="267"/>
            <ac:inkMk id="36" creationId="{99C1D395-DFB7-B684-78B0-9EE7B3842EAF}"/>
          </ac:inkMkLst>
        </pc:inkChg>
        <pc:inkChg chg="add del">
          <ac:chgData name="Fabiano Junior Maia Manschein" userId="42572722-3f82-4d9f-97cc-b51ad2b60e78" providerId="ADAL" clId="{5C2B5016-641F-8040-887B-B864EBB1DFFB}" dt="2023-05-23T12:38:51.790" v="1841"/>
          <ac:inkMkLst>
            <pc:docMk/>
            <pc:sldMk cId="895742151" sldId="267"/>
            <ac:inkMk id="37" creationId="{06CBFDAA-2FAB-8F2A-FA3C-FDA20C64CCCB}"/>
          </ac:inkMkLst>
        </pc:inkChg>
        <pc:inkChg chg="add del">
          <ac:chgData name="Fabiano Junior Maia Manschein" userId="42572722-3f82-4d9f-97cc-b51ad2b60e78" providerId="ADAL" clId="{5C2B5016-641F-8040-887B-B864EBB1DFFB}" dt="2023-05-23T12:38:51.790" v="1841"/>
          <ac:inkMkLst>
            <pc:docMk/>
            <pc:sldMk cId="895742151" sldId="267"/>
            <ac:inkMk id="38" creationId="{DAE851BD-872A-73ED-46B6-06BFE8B85CA1}"/>
          </ac:inkMkLst>
        </pc:inkChg>
        <pc:inkChg chg="add del">
          <ac:chgData name="Fabiano Junior Maia Manschein" userId="42572722-3f82-4d9f-97cc-b51ad2b60e78" providerId="ADAL" clId="{5C2B5016-641F-8040-887B-B864EBB1DFFB}" dt="2023-05-23T12:38:51.790" v="1841"/>
          <ac:inkMkLst>
            <pc:docMk/>
            <pc:sldMk cId="895742151" sldId="267"/>
            <ac:inkMk id="39" creationId="{FC658365-84E6-E1FC-0613-37FEC88889BE}"/>
          </ac:inkMkLst>
        </pc:inkChg>
        <pc:inkChg chg="add del">
          <ac:chgData name="Fabiano Junior Maia Manschein" userId="42572722-3f82-4d9f-97cc-b51ad2b60e78" providerId="ADAL" clId="{5C2B5016-641F-8040-887B-B864EBB1DFFB}" dt="2023-05-23T12:38:51.790" v="1841"/>
          <ac:inkMkLst>
            <pc:docMk/>
            <pc:sldMk cId="895742151" sldId="267"/>
            <ac:inkMk id="40" creationId="{1D388EF2-D67C-A4AA-CE61-91FFDFF2286C}"/>
          </ac:inkMkLst>
        </pc:inkChg>
        <pc:inkChg chg="add del">
          <ac:chgData name="Fabiano Junior Maia Manschein" userId="42572722-3f82-4d9f-97cc-b51ad2b60e78" providerId="ADAL" clId="{5C2B5016-641F-8040-887B-B864EBB1DFFB}" dt="2023-05-23T12:38:51.790" v="1841"/>
          <ac:inkMkLst>
            <pc:docMk/>
            <pc:sldMk cId="895742151" sldId="267"/>
            <ac:inkMk id="41" creationId="{F5C54567-AF4A-FE7F-8715-5E77BF7EF799}"/>
          </ac:inkMkLst>
        </pc:inkChg>
        <pc:inkChg chg="add del">
          <ac:chgData name="Fabiano Junior Maia Manschein" userId="42572722-3f82-4d9f-97cc-b51ad2b60e78" providerId="ADAL" clId="{5C2B5016-641F-8040-887B-B864EBB1DFFB}" dt="2023-05-23T12:38:51.790" v="1841"/>
          <ac:inkMkLst>
            <pc:docMk/>
            <pc:sldMk cId="895742151" sldId="267"/>
            <ac:inkMk id="42" creationId="{F47FA44F-6136-F92E-232E-E11F2C72C64B}"/>
          </ac:inkMkLst>
        </pc:inkChg>
        <pc:inkChg chg="add reco">
          <ac:chgData name="Fabiano Junior Maia Manschein" userId="42572722-3f82-4d9f-97cc-b51ad2b60e78" providerId="ADAL" clId="{5C2B5016-641F-8040-887B-B864EBB1DFFB}" dt="2023-05-23T12:38:51.790" v="1841"/>
          <ac:inkMkLst>
            <pc:docMk/>
            <pc:sldMk cId="895742151" sldId="267"/>
            <ac:inkMk id="43" creationId="{C3D470BB-B551-B71E-4533-7ACE573DA5AA}"/>
          </ac:inkMkLst>
        </pc:inkChg>
        <pc:inkChg chg="add del">
          <ac:chgData name="Fabiano Junior Maia Manschein" userId="42572722-3f82-4d9f-97cc-b51ad2b60e78" providerId="ADAL" clId="{5C2B5016-641F-8040-887B-B864EBB1DFFB}" dt="2023-05-23T12:38:59.143" v="1843"/>
          <ac:inkMkLst>
            <pc:docMk/>
            <pc:sldMk cId="895742151" sldId="267"/>
            <ac:inkMk id="44" creationId="{3854EADE-D922-95F1-AAAB-49A06E611978}"/>
          </ac:inkMkLst>
        </pc:inkChg>
        <pc:inkChg chg="add del">
          <ac:chgData name="Fabiano Junior Maia Manschein" userId="42572722-3f82-4d9f-97cc-b51ad2b60e78" providerId="ADAL" clId="{5C2B5016-641F-8040-887B-B864EBB1DFFB}" dt="2023-05-23T12:39:02.911" v="1845"/>
          <ac:inkMkLst>
            <pc:docMk/>
            <pc:sldMk cId="895742151" sldId="267"/>
            <ac:inkMk id="45" creationId="{C989ACCF-D243-6237-28E8-7F8F0EDB5DD9}"/>
          </ac:inkMkLst>
        </pc:inkChg>
        <pc:inkChg chg="add del">
          <ac:chgData name="Fabiano Junior Maia Manschein" userId="42572722-3f82-4d9f-97cc-b51ad2b60e78" providerId="ADAL" clId="{5C2B5016-641F-8040-887B-B864EBB1DFFB}" dt="2023-05-23T12:39:11.976" v="1848"/>
          <ac:inkMkLst>
            <pc:docMk/>
            <pc:sldMk cId="895742151" sldId="267"/>
            <ac:inkMk id="46" creationId="{884B8ECF-3E7B-45B5-5BEA-EBB79260BB03}"/>
          </ac:inkMkLst>
        </pc:inkChg>
        <pc:inkChg chg="add del">
          <ac:chgData name="Fabiano Junior Maia Manschein" userId="42572722-3f82-4d9f-97cc-b51ad2b60e78" providerId="ADAL" clId="{5C2B5016-641F-8040-887B-B864EBB1DFFB}" dt="2023-05-23T12:39:11.976" v="1848"/>
          <ac:inkMkLst>
            <pc:docMk/>
            <pc:sldMk cId="895742151" sldId="267"/>
            <ac:inkMk id="47" creationId="{EACDB534-1E84-1958-9273-B9F7D4DA9F06}"/>
          </ac:inkMkLst>
        </pc:inkChg>
        <pc:inkChg chg="add reco">
          <ac:chgData name="Fabiano Junior Maia Manschein" userId="42572722-3f82-4d9f-97cc-b51ad2b60e78" providerId="ADAL" clId="{5C2B5016-641F-8040-887B-B864EBB1DFFB}" dt="2023-05-23T12:39:11.976" v="1848"/>
          <ac:inkMkLst>
            <pc:docMk/>
            <pc:sldMk cId="895742151" sldId="267"/>
            <ac:inkMk id="48" creationId="{8D20781B-3748-024B-781A-0247C2BF46B0}"/>
          </ac:inkMkLst>
        </pc:inkChg>
        <pc:inkChg chg="add del">
          <ac:chgData name="Fabiano Junior Maia Manschein" userId="42572722-3f82-4d9f-97cc-b51ad2b60e78" providerId="ADAL" clId="{5C2B5016-641F-8040-887B-B864EBB1DFFB}" dt="2023-05-23T12:39:15.780" v="1853"/>
          <ac:inkMkLst>
            <pc:docMk/>
            <pc:sldMk cId="895742151" sldId="267"/>
            <ac:inkMk id="49" creationId="{E3ECEE1B-0F34-8B22-BD34-C4FB2657F91D}"/>
          </ac:inkMkLst>
        </pc:inkChg>
        <pc:inkChg chg="add del">
          <ac:chgData name="Fabiano Junior Maia Manschein" userId="42572722-3f82-4d9f-97cc-b51ad2b60e78" providerId="ADAL" clId="{5C2B5016-641F-8040-887B-B864EBB1DFFB}" dt="2023-05-23T12:39:15.780" v="1853"/>
          <ac:inkMkLst>
            <pc:docMk/>
            <pc:sldMk cId="895742151" sldId="267"/>
            <ac:inkMk id="50" creationId="{23FB1808-A1B7-37AA-9FDB-01E0C347A904}"/>
          </ac:inkMkLst>
        </pc:inkChg>
        <pc:inkChg chg="add del">
          <ac:chgData name="Fabiano Junior Maia Manschein" userId="42572722-3f82-4d9f-97cc-b51ad2b60e78" providerId="ADAL" clId="{5C2B5016-641F-8040-887B-B864EBB1DFFB}" dt="2023-05-23T12:39:15.780" v="1853"/>
          <ac:inkMkLst>
            <pc:docMk/>
            <pc:sldMk cId="895742151" sldId="267"/>
            <ac:inkMk id="51" creationId="{7596643C-03BC-60A8-179D-55783D5B741C}"/>
          </ac:inkMkLst>
        </pc:inkChg>
        <pc:inkChg chg="add del">
          <ac:chgData name="Fabiano Junior Maia Manschein" userId="42572722-3f82-4d9f-97cc-b51ad2b60e78" providerId="ADAL" clId="{5C2B5016-641F-8040-887B-B864EBB1DFFB}" dt="2023-05-23T12:39:15.780" v="1853"/>
          <ac:inkMkLst>
            <pc:docMk/>
            <pc:sldMk cId="895742151" sldId="267"/>
            <ac:inkMk id="52" creationId="{C0C99388-071F-2DEB-68BF-31339D4FCA6C}"/>
          </ac:inkMkLst>
        </pc:inkChg>
        <pc:inkChg chg="add reco">
          <ac:chgData name="Fabiano Junior Maia Manschein" userId="42572722-3f82-4d9f-97cc-b51ad2b60e78" providerId="ADAL" clId="{5C2B5016-641F-8040-887B-B864EBB1DFFB}" dt="2023-05-23T12:39:15.780" v="1853"/>
          <ac:inkMkLst>
            <pc:docMk/>
            <pc:sldMk cId="895742151" sldId="267"/>
            <ac:inkMk id="53" creationId="{0428D6A5-5C7B-0788-CFC2-BF3780325522}"/>
          </ac:inkMkLst>
        </pc:inkChg>
        <pc:inkChg chg="add del">
          <ac:chgData name="Fabiano Junior Maia Manschein" userId="42572722-3f82-4d9f-97cc-b51ad2b60e78" providerId="ADAL" clId="{5C2B5016-641F-8040-887B-B864EBB1DFFB}" dt="2023-05-23T12:39:19.193" v="1857"/>
          <ac:inkMkLst>
            <pc:docMk/>
            <pc:sldMk cId="895742151" sldId="267"/>
            <ac:inkMk id="54" creationId="{5CD3782C-0DBF-CCFF-989A-860AD1E3B67B}"/>
          </ac:inkMkLst>
        </pc:inkChg>
        <pc:inkChg chg="add del">
          <ac:chgData name="Fabiano Junior Maia Manschein" userId="42572722-3f82-4d9f-97cc-b51ad2b60e78" providerId="ADAL" clId="{5C2B5016-641F-8040-887B-B864EBB1DFFB}" dt="2023-05-23T12:39:19.193" v="1857"/>
          <ac:inkMkLst>
            <pc:docMk/>
            <pc:sldMk cId="895742151" sldId="267"/>
            <ac:inkMk id="55" creationId="{F1FB4FBC-4358-8DA2-E6E2-E3BDB2F86B72}"/>
          </ac:inkMkLst>
        </pc:inkChg>
        <pc:inkChg chg="add del">
          <ac:chgData name="Fabiano Junior Maia Manschein" userId="42572722-3f82-4d9f-97cc-b51ad2b60e78" providerId="ADAL" clId="{5C2B5016-641F-8040-887B-B864EBB1DFFB}" dt="2023-05-23T12:39:19.193" v="1857"/>
          <ac:inkMkLst>
            <pc:docMk/>
            <pc:sldMk cId="895742151" sldId="267"/>
            <ac:inkMk id="56" creationId="{BF8798A7-FA8B-070E-0700-3B00E14FE117}"/>
          </ac:inkMkLst>
        </pc:inkChg>
        <pc:inkChg chg="add reco">
          <ac:chgData name="Fabiano Junior Maia Manschein" userId="42572722-3f82-4d9f-97cc-b51ad2b60e78" providerId="ADAL" clId="{5C2B5016-641F-8040-887B-B864EBB1DFFB}" dt="2023-05-23T12:39:19.193" v="1857"/>
          <ac:inkMkLst>
            <pc:docMk/>
            <pc:sldMk cId="895742151" sldId="267"/>
            <ac:inkMk id="57" creationId="{62B26BC6-345F-AE50-B0AB-B2D13F423B4A}"/>
          </ac:inkMkLst>
        </pc:inkChg>
        <pc:inkChg chg="add">
          <ac:chgData name="Fabiano Junior Maia Manschein" userId="42572722-3f82-4d9f-97cc-b51ad2b60e78" providerId="ADAL" clId="{5C2B5016-641F-8040-887B-B864EBB1DFFB}" dt="2023-05-23T12:39:23.810" v="1858"/>
          <ac:inkMkLst>
            <pc:docMk/>
            <pc:sldMk cId="895742151" sldId="267"/>
            <ac:inkMk id="58" creationId="{6825C498-D91D-6579-8C06-1309703F902C}"/>
          </ac:inkMkLst>
        </pc:inkChg>
        <pc:inkChg chg="add">
          <ac:chgData name="Fabiano Junior Maia Manschein" userId="42572722-3f82-4d9f-97cc-b51ad2b60e78" providerId="ADAL" clId="{5C2B5016-641F-8040-887B-B864EBB1DFFB}" dt="2023-05-23T12:39:27.118" v="1859"/>
          <ac:inkMkLst>
            <pc:docMk/>
            <pc:sldMk cId="895742151" sldId="267"/>
            <ac:inkMk id="59" creationId="{521C1109-5D9F-075D-E4A8-371BE2072AAB}"/>
          </ac:inkMkLst>
        </pc:inkChg>
        <pc:inkChg chg="add">
          <ac:chgData name="Fabiano Junior Maia Manschein" userId="42572722-3f82-4d9f-97cc-b51ad2b60e78" providerId="ADAL" clId="{5C2B5016-641F-8040-887B-B864EBB1DFFB}" dt="2023-05-23T12:39:37.447" v="1860"/>
          <ac:inkMkLst>
            <pc:docMk/>
            <pc:sldMk cId="895742151" sldId="267"/>
            <ac:inkMk id="60" creationId="{E0128333-3E54-FA5B-733F-6B56897962E1}"/>
          </ac:inkMkLst>
        </pc:inkChg>
        <pc:inkChg chg="add del">
          <ac:chgData name="Fabiano Junior Maia Manschein" userId="42572722-3f82-4d9f-97cc-b51ad2b60e78" providerId="ADAL" clId="{5C2B5016-641F-8040-887B-B864EBB1DFFB}" dt="2023-05-23T12:39:48.758" v="1864"/>
          <ac:inkMkLst>
            <pc:docMk/>
            <pc:sldMk cId="895742151" sldId="267"/>
            <ac:inkMk id="61" creationId="{89821097-70B8-F7E3-2CB2-87D3A40B1CA6}"/>
          </ac:inkMkLst>
        </pc:inkChg>
        <pc:inkChg chg="add del">
          <ac:chgData name="Fabiano Junior Maia Manschein" userId="42572722-3f82-4d9f-97cc-b51ad2b60e78" providerId="ADAL" clId="{5C2B5016-641F-8040-887B-B864EBB1DFFB}" dt="2023-05-23T12:39:48.758" v="1864"/>
          <ac:inkMkLst>
            <pc:docMk/>
            <pc:sldMk cId="895742151" sldId="267"/>
            <ac:inkMk id="62" creationId="{DE76EA12-2DD9-DBD3-6EB8-AE595DFC95CD}"/>
          </ac:inkMkLst>
        </pc:inkChg>
        <pc:inkChg chg="add del reco">
          <ac:chgData name="Fabiano Junior Maia Manschein" userId="42572722-3f82-4d9f-97cc-b51ad2b60e78" providerId="ADAL" clId="{5C2B5016-641F-8040-887B-B864EBB1DFFB}" dt="2023-05-23T12:39:48.758" v="1864"/>
          <ac:inkMkLst>
            <pc:docMk/>
            <pc:sldMk cId="895742151" sldId="267"/>
            <ac:inkMk id="63" creationId="{97B80F44-E8C3-8B2C-325F-C6F08C6D2E54}"/>
          </ac:inkMkLst>
        </pc:inkChg>
        <pc:inkChg chg="add del">
          <ac:chgData name="Fabiano Junior Maia Manschein" userId="42572722-3f82-4d9f-97cc-b51ad2b60e78" providerId="ADAL" clId="{5C2B5016-641F-8040-887B-B864EBB1DFFB}" dt="2023-05-23T12:39:57.802" v="1870"/>
          <ac:inkMkLst>
            <pc:docMk/>
            <pc:sldMk cId="895742151" sldId="267"/>
            <ac:inkMk id="64" creationId="{9E5A22D2-1A5F-50CD-6E45-FAB9D6C69B44}"/>
          </ac:inkMkLst>
        </pc:inkChg>
        <pc:inkChg chg="add del">
          <ac:chgData name="Fabiano Junior Maia Manschein" userId="42572722-3f82-4d9f-97cc-b51ad2b60e78" providerId="ADAL" clId="{5C2B5016-641F-8040-887B-B864EBB1DFFB}" dt="2023-05-23T12:39:57.802" v="1870"/>
          <ac:inkMkLst>
            <pc:docMk/>
            <pc:sldMk cId="895742151" sldId="267"/>
            <ac:inkMk id="65" creationId="{4F6EA8B7-EBE1-F0CB-25D9-BCBB39E2BF1C}"/>
          </ac:inkMkLst>
        </pc:inkChg>
        <pc:inkChg chg="add del">
          <ac:chgData name="Fabiano Junior Maia Manschein" userId="42572722-3f82-4d9f-97cc-b51ad2b60e78" providerId="ADAL" clId="{5C2B5016-641F-8040-887B-B864EBB1DFFB}" dt="2023-05-23T12:39:57.802" v="1870"/>
          <ac:inkMkLst>
            <pc:docMk/>
            <pc:sldMk cId="895742151" sldId="267"/>
            <ac:inkMk id="66" creationId="{5F595376-1EE9-DCE9-E556-3F40B043390A}"/>
          </ac:inkMkLst>
        </pc:inkChg>
        <pc:inkChg chg="add del">
          <ac:chgData name="Fabiano Junior Maia Manschein" userId="42572722-3f82-4d9f-97cc-b51ad2b60e78" providerId="ADAL" clId="{5C2B5016-641F-8040-887B-B864EBB1DFFB}" dt="2023-05-23T12:39:57.802" v="1870"/>
          <ac:inkMkLst>
            <pc:docMk/>
            <pc:sldMk cId="895742151" sldId="267"/>
            <ac:inkMk id="67" creationId="{0B44DF21-746E-CE75-D30E-691EFBC09378}"/>
          </ac:inkMkLst>
        </pc:inkChg>
        <pc:inkChg chg="add del">
          <ac:chgData name="Fabiano Junior Maia Manschein" userId="42572722-3f82-4d9f-97cc-b51ad2b60e78" providerId="ADAL" clId="{5C2B5016-641F-8040-887B-B864EBB1DFFB}" dt="2023-05-23T12:39:57.802" v="1870"/>
          <ac:inkMkLst>
            <pc:docMk/>
            <pc:sldMk cId="895742151" sldId="267"/>
            <ac:inkMk id="68" creationId="{8A3F967C-2201-3A1F-9FB5-A251C7201FE8}"/>
          </ac:inkMkLst>
        </pc:inkChg>
        <pc:inkChg chg="add reco">
          <ac:chgData name="Fabiano Junior Maia Manschein" userId="42572722-3f82-4d9f-97cc-b51ad2b60e78" providerId="ADAL" clId="{5C2B5016-641F-8040-887B-B864EBB1DFFB}" dt="2023-05-23T12:39:57.802" v="1870"/>
          <ac:inkMkLst>
            <pc:docMk/>
            <pc:sldMk cId="895742151" sldId="267"/>
            <ac:inkMk id="69" creationId="{51A9B945-2FCE-3568-E555-C65B926E9AC5}"/>
          </ac:inkMkLst>
        </pc:inkChg>
        <pc:inkChg chg="add del">
          <ac:chgData name="Fabiano Junior Maia Manschein" userId="42572722-3f82-4d9f-97cc-b51ad2b60e78" providerId="ADAL" clId="{5C2B5016-641F-8040-887B-B864EBB1DFFB}" dt="2023-05-23T12:39:59.992" v="1873"/>
          <ac:inkMkLst>
            <pc:docMk/>
            <pc:sldMk cId="895742151" sldId="267"/>
            <ac:inkMk id="70" creationId="{AC34D2C7-5CFC-CF3F-A928-9F9786E88EA1}"/>
          </ac:inkMkLst>
        </pc:inkChg>
        <pc:inkChg chg="add del">
          <ac:chgData name="Fabiano Junior Maia Manschein" userId="42572722-3f82-4d9f-97cc-b51ad2b60e78" providerId="ADAL" clId="{5C2B5016-641F-8040-887B-B864EBB1DFFB}" dt="2023-05-23T12:39:59.992" v="1873"/>
          <ac:inkMkLst>
            <pc:docMk/>
            <pc:sldMk cId="895742151" sldId="267"/>
            <ac:inkMk id="71" creationId="{C0E8D41C-CDD7-3F67-AA7D-7EF70527F958}"/>
          </ac:inkMkLst>
        </pc:inkChg>
        <pc:inkChg chg="add reco">
          <ac:chgData name="Fabiano Junior Maia Manschein" userId="42572722-3f82-4d9f-97cc-b51ad2b60e78" providerId="ADAL" clId="{5C2B5016-641F-8040-887B-B864EBB1DFFB}" dt="2023-05-23T12:39:59.992" v="1873"/>
          <ac:inkMkLst>
            <pc:docMk/>
            <pc:sldMk cId="895742151" sldId="267"/>
            <ac:inkMk id="72" creationId="{174985B8-5DA7-67A4-5F34-0011A7B3439A}"/>
          </ac:inkMkLst>
        </pc:inkChg>
        <pc:inkChg chg="add del">
          <ac:chgData name="Fabiano Junior Maia Manschein" userId="42572722-3f82-4d9f-97cc-b51ad2b60e78" providerId="ADAL" clId="{5C2B5016-641F-8040-887B-B864EBB1DFFB}" dt="2023-05-23T12:40:01.598" v="1876"/>
          <ac:inkMkLst>
            <pc:docMk/>
            <pc:sldMk cId="895742151" sldId="267"/>
            <ac:inkMk id="73" creationId="{DDF94920-7FF1-5926-7C38-715DB3A25041}"/>
          </ac:inkMkLst>
        </pc:inkChg>
        <pc:inkChg chg="add del">
          <ac:chgData name="Fabiano Junior Maia Manschein" userId="42572722-3f82-4d9f-97cc-b51ad2b60e78" providerId="ADAL" clId="{5C2B5016-641F-8040-887B-B864EBB1DFFB}" dt="2023-05-23T12:40:01.598" v="1876"/>
          <ac:inkMkLst>
            <pc:docMk/>
            <pc:sldMk cId="895742151" sldId="267"/>
            <ac:inkMk id="74" creationId="{B6195050-65B1-F811-DE40-B64A70F99815}"/>
          </ac:inkMkLst>
        </pc:inkChg>
        <pc:inkChg chg="add reco">
          <ac:chgData name="Fabiano Junior Maia Manschein" userId="42572722-3f82-4d9f-97cc-b51ad2b60e78" providerId="ADAL" clId="{5C2B5016-641F-8040-887B-B864EBB1DFFB}" dt="2023-05-23T12:40:01.598" v="1876"/>
          <ac:inkMkLst>
            <pc:docMk/>
            <pc:sldMk cId="895742151" sldId="267"/>
            <ac:inkMk id="75" creationId="{A03D23A8-66A3-7498-4E66-65797A8F8BC8}"/>
          </ac:inkMkLst>
        </pc:inkChg>
        <pc:inkChg chg="add">
          <ac:chgData name="Fabiano Junior Maia Manschein" userId="42572722-3f82-4d9f-97cc-b51ad2b60e78" providerId="ADAL" clId="{5C2B5016-641F-8040-887B-B864EBB1DFFB}" dt="2023-05-23T12:40:01.641" v="1877"/>
          <ac:inkMkLst>
            <pc:docMk/>
            <pc:sldMk cId="895742151" sldId="267"/>
            <ac:inkMk id="76" creationId="{02A72DA0-5836-CFBC-DDF1-6068E93DCCD4}"/>
          </ac:inkMkLst>
        </pc:inkChg>
        <pc:inkChg chg="add del">
          <ac:chgData name="Fabiano Junior Maia Manschein" userId="42572722-3f82-4d9f-97cc-b51ad2b60e78" providerId="ADAL" clId="{5C2B5016-641F-8040-887B-B864EBB1DFFB}" dt="2023-05-23T12:40:05.982" v="1880"/>
          <ac:inkMkLst>
            <pc:docMk/>
            <pc:sldMk cId="895742151" sldId="267"/>
            <ac:inkMk id="77" creationId="{D77B6067-1FF0-A3B5-AD13-C1D2626AB3FA}"/>
          </ac:inkMkLst>
        </pc:inkChg>
        <pc:inkChg chg="add del">
          <ac:chgData name="Fabiano Junior Maia Manschein" userId="42572722-3f82-4d9f-97cc-b51ad2b60e78" providerId="ADAL" clId="{5C2B5016-641F-8040-887B-B864EBB1DFFB}" dt="2023-05-23T12:40:05.982" v="1880"/>
          <ac:inkMkLst>
            <pc:docMk/>
            <pc:sldMk cId="895742151" sldId="267"/>
            <ac:inkMk id="78" creationId="{B4AB95DD-5AA4-48DA-A8A0-009C5753DC11}"/>
          </ac:inkMkLst>
        </pc:inkChg>
        <pc:inkChg chg="add reco">
          <ac:chgData name="Fabiano Junior Maia Manschein" userId="42572722-3f82-4d9f-97cc-b51ad2b60e78" providerId="ADAL" clId="{5C2B5016-641F-8040-887B-B864EBB1DFFB}" dt="2023-05-23T12:40:05.982" v="1880"/>
          <ac:inkMkLst>
            <pc:docMk/>
            <pc:sldMk cId="895742151" sldId="267"/>
            <ac:inkMk id="79" creationId="{3E004E5B-732D-631D-6055-AF92EE4C03D6}"/>
          </ac:inkMkLst>
        </pc:inkChg>
        <pc:inkChg chg="add del">
          <ac:chgData name="Fabiano Junior Maia Manschein" userId="42572722-3f82-4d9f-97cc-b51ad2b60e78" providerId="ADAL" clId="{5C2B5016-641F-8040-887B-B864EBB1DFFB}" dt="2023-05-23T12:40:09.201" v="1883"/>
          <ac:inkMkLst>
            <pc:docMk/>
            <pc:sldMk cId="895742151" sldId="267"/>
            <ac:inkMk id="80" creationId="{9BD621C3-1C42-666F-A644-9D26B32409CE}"/>
          </ac:inkMkLst>
        </pc:inkChg>
        <pc:inkChg chg="add del">
          <ac:chgData name="Fabiano Junior Maia Manschein" userId="42572722-3f82-4d9f-97cc-b51ad2b60e78" providerId="ADAL" clId="{5C2B5016-641F-8040-887B-B864EBB1DFFB}" dt="2023-05-23T12:40:09.201" v="1883"/>
          <ac:inkMkLst>
            <pc:docMk/>
            <pc:sldMk cId="895742151" sldId="267"/>
            <ac:inkMk id="81" creationId="{0125A7BE-7166-01EF-156C-BCA0745D7B79}"/>
          </ac:inkMkLst>
        </pc:inkChg>
        <pc:inkChg chg="add reco">
          <ac:chgData name="Fabiano Junior Maia Manschein" userId="42572722-3f82-4d9f-97cc-b51ad2b60e78" providerId="ADAL" clId="{5C2B5016-641F-8040-887B-B864EBB1DFFB}" dt="2023-05-23T12:40:09.201" v="1883"/>
          <ac:inkMkLst>
            <pc:docMk/>
            <pc:sldMk cId="895742151" sldId="267"/>
            <ac:inkMk id="82" creationId="{D67D1969-A042-B3AF-6CC8-ED60B4D0DEAD}"/>
          </ac:inkMkLst>
        </pc:inkChg>
        <pc:inkChg chg="add del">
          <ac:chgData name="Fabiano Junior Maia Manschein" userId="42572722-3f82-4d9f-97cc-b51ad2b60e78" providerId="ADAL" clId="{5C2B5016-641F-8040-887B-B864EBB1DFFB}" dt="2023-05-23T12:40:10.723" v="1886"/>
          <ac:inkMkLst>
            <pc:docMk/>
            <pc:sldMk cId="895742151" sldId="267"/>
            <ac:inkMk id="83" creationId="{85D8E07A-3C98-080F-96C9-50439FB8F31B}"/>
          </ac:inkMkLst>
        </pc:inkChg>
        <pc:inkChg chg="add del">
          <ac:chgData name="Fabiano Junior Maia Manschein" userId="42572722-3f82-4d9f-97cc-b51ad2b60e78" providerId="ADAL" clId="{5C2B5016-641F-8040-887B-B864EBB1DFFB}" dt="2023-05-23T12:40:10.723" v="1886"/>
          <ac:inkMkLst>
            <pc:docMk/>
            <pc:sldMk cId="895742151" sldId="267"/>
            <ac:inkMk id="84" creationId="{F002B098-6715-8511-6306-4AE18AFE4A53}"/>
          </ac:inkMkLst>
        </pc:inkChg>
        <pc:inkChg chg="add reco">
          <ac:chgData name="Fabiano Junior Maia Manschein" userId="42572722-3f82-4d9f-97cc-b51ad2b60e78" providerId="ADAL" clId="{5C2B5016-641F-8040-887B-B864EBB1DFFB}" dt="2023-05-23T12:40:10.723" v="1886"/>
          <ac:inkMkLst>
            <pc:docMk/>
            <pc:sldMk cId="895742151" sldId="267"/>
            <ac:inkMk id="85" creationId="{759441CD-8A4A-1E4F-CCF2-8E9A3EEB4ED6}"/>
          </ac:inkMkLst>
        </pc:inkChg>
        <pc:inkChg chg="add del">
          <ac:chgData name="Fabiano Junior Maia Manschein" userId="42572722-3f82-4d9f-97cc-b51ad2b60e78" providerId="ADAL" clId="{5C2B5016-641F-8040-887B-B864EBB1DFFB}" dt="2023-05-23T12:40:13.531" v="1890"/>
          <ac:inkMkLst>
            <pc:docMk/>
            <pc:sldMk cId="895742151" sldId="267"/>
            <ac:inkMk id="86" creationId="{78B3ADF6-D1FB-4093-2399-7BF859B669B9}"/>
          </ac:inkMkLst>
        </pc:inkChg>
        <pc:inkChg chg="add del">
          <ac:chgData name="Fabiano Junior Maia Manschein" userId="42572722-3f82-4d9f-97cc-b51ad2b60e78" providerId="ADAL" clId="{5C2B5016-641F-8040-887B-B864EBB1DFFB}" dt="2023-05-23T12:40:13.531" v="1890"/>
          <ac:inkMkLst>
            <pc:docMk/>
            <pc:sldMk cId="895742151" sldId="267"/>
            <ac:inkMk id="87" creationId="{7DD0D3F2-3F5A-75B4-ED6D-66F6560A90FE}"/>
          </ac:inkMkLst>
        </pc:inkChg>
        <pc:inkChg chg="add del">
          <ac:chgData name="Fabiano Junior Maia Manschein" userId="42572722-3f82-4d9f-97cc-b51ad2b60e78" providerId="ADAL" clId="{5C2B5016-641F-8040-887B-B864EBB1DFFB}" dt="2023-05-23T12:40:13.531" v="1890"/>
          <ac:inkMkLst>
            <pc:docMk/>
            <pc:sldMk cId="895742151" sldId="267"/>
            <ac:inkMk id="88" creationId="{722ACDF6-6331-74BF-1591-6D894B646D85}"/>
          </ac:inkMkLst>
        </pc:inkChg>
        <pc:inkChg chg="add reco">
          <ac:chgData name="Fabiano Junior Maia Manschein" userId="42572722-3f82-4d9f-97cc-b51ad2b60e78" providerId="ADAL" clId="{5C2B5016-641F-8040-887B-B864EBB1DFFB}" dt="2023-05-23T12:40:13.531" v="1890"/>
          <ac:inkMkLst>
            <pc:docMk/>
            <pc:sldMk cId="895742151" sldId="267"/>
            <ac:inkMk id="89" creationId="{CF8C82BE-C863-B02D-1335-09D4468E3960}"/>
          </ac:inkMkLst>
        </pc:inkChg>
        <pc:inkChg chg="add del">
          <ac:chgData name="Fabiano Junior Maia Manschein" userId="42572722-3f82-4d9f-97cc-b51ad2b60e78" providerId="ADAL" clId="{5C2B5016-641F-8040-887B-B864EBB1DFFB}" dt="2023-05-23T12:40:16.161" v="1893"/>
          <ac:inkMkLst>
            <pc:docMk/>
            <pc:sldMk cId="895742151" sldId="267"/>
            <ac:inkMk id="90" creationId="{F747039E-0A5A-15F5-2084-50BA20852399}"/>
          </ac:inkMkLst>
        </pc:inkChg>
        <pc:inkChg chg="add del">
          <ac:chgData name="Fabiano Junior Maia Manschein" userId="42572722-3f82-4d9f-97cc-b51ad2b60e78" providerId="ADAL" clId="{5C2B5016-641F-8040-887B-B864EBB1DFFB}" dt="2023-05-23T12:40:16.161" v="1893"/>
          <ac:inkMkLst>
            <pc:docMk/>
            <pc:sldMk cId="895742151" sldId="267"/>
            <ac:inkMk id="91" creationId="{C9C41509-2FAC-5194-3F7E-8106394C7A87}"/>
          </ac:inkMkLst>
        </pc:inkChg>
        <pc:inkChg chg="add reco">
          <ac:chgData name="Fabiano Junior Maia Manschein" userId="42572722-3f82-4d9f-97cc-b51ad2b60e78" providerId="ADAL" clId="{5C2B5016-641F-8040-887B-B864EBB1DFFB}" dt="2023-05-23T12:40:16.161" v="1893"/>
          <ac:inkMkLst>
            <pc:docMk/>
            <pc:sldMk cId="895742151" sldId="267"/>
            <ac:inkMk id="92" creationId="{D498C679-B527-D67E-7B64-99809C088AD7}"/>
          </ac:inkMkLst>
        </pc:inkChg>
        <pc:inkChg chg="add del">
          <ac:chgData name="Fabiano Junior Maia Manschein" userId="42572722-3f82-4d9f-97cc-b51ad2b60e78" providerId="ADAL" clId="{5C2B5016-641F-8040-887B-B864EBB1DFFB}" dt="2023-05-23T12:40:17.205" v="1896"/>
          <ac:inkMkLst>
            <pc:docMk/>
            <pc:sldMk cId="895742151" sldId="267"/>
            <ac:inkMk id="93" creationId="{011DFDEB-A5A7-AFDA-5156-DC3B30F57CAA}"/>
          </ac:inkMkLst>
        </pc:inkChg>
        <pc:inkChg chg="add del">
          <ac:chgData name="Fabiano Junior Maia Manschein" userId="42572722-3f82-4d9f-97cc-b51ad2b60e78" providerId="ADAL" clId="{5C2B5016-641F-8040-887B-B864EBB1DFFB}" dt="2023-05-23T12:40:17.205" v="1896"/>
          <ac:inkMkLst>
            <pc:docMk/>
            <pc:sldMk cId="895742151" sldId="267"/>
            <ac:inkMk id="94" creationId="{25C9A007-65BE-EE2F-FBBE-19033D665566}"/>
          </ac:inkMkLst>
        </pc:inkChg>
        <pc:inkChg chg="add reco">
          <ac:chgData name="Fabiano Junior Maia Manschein" userId="42572722-3f82-4d9f-97cc-b51ad2b60e78" providerId="ADAL" clId="{5C2B5016-641F-8040-887B-B864EBB1DFFB}" dt="2023-05-23T12:40:17.205" v="1896"/>
          <ac:inkMkLst>
            <pc:docMk/>
            <pc:sldMk cId="895742151" sldId="267"/>
            <ac:inkMk id="95" creationId="{88F7BE8C-9733-2615-B805-F660802281A4}"/>
          </ac:inkMkLst>
        </pc:inkChg>
        <pc:inkChg chg="add">
          <ac:chgData name="Fabiano Junior Maia Manschein" userId="42572722-3f82-4d9f-97cc-b51ad2b60e78" providerId="ADAL" clId="{5C2B5016-641F-8040-887B-B864EBB1DFFB}" dt="2023-05-23T12:40:21.284" v="1897"/>
          <ac:inkMkLst>
            <pc:docMk/>
            <pc:sldMk cId="895742151" sldId="267"/>
            <ac:inkMk id="96" creationId="{9A2571C0-CF68-37F8-A460-D919F3DF2E92}"/>
          </ac:inkMkLst>
        </pc:inkChg>
        <pc:inkChg chg="add">
          <ac:chgData name="Fabiano Junior Maia Manschein" userId="42572722-3f82-4d9f-97cc-b51ad2b60e78" providerId="ADAL" clId="{5C2B5016-641F-8040-887B-B864EBB1DFFB}" dt="2023-05-23T12:41:07.085" v="1906"/>
          <ac:inkMkLst>
            <pc:docMk/>
            <pc:sldMk cId="895742151" sldId="267"/>
            <ac:inkMk id="97" creationId="{0D09D3BE-4BE7-74D6-AF22-884D80DD1729}"/>
          </ac:inkMkLst>
        </pc:inkChg>
        <pc:inkChg chg="add del">
          <ac:chgData name="Fabiano Junior Maia Manschein" userId="42572722-3f82-4d9f-97cc-b51ad2b60e78" providerId="ADAL" clId="{5C2B5016-641F-8040-887B-B864EBB1DFFB}" dt="2023-05-23T12:41:13.074" v="1909"/>
          <ac:inkMkLst>
            <pc:docMk/>
            <pc:sldMk cId="895742151" sldId="267"/>
            <ac:inkMk id="98" creationId="{2D4F3F39-9C55-9DCD-D9C1-BDE3A74DC905}"/>
          </ac:inkMkLst>
        </pc:inkChg>
        <pc:inkChg chg="add del">
          <ac:chgData name="Fabiano Junior Maia Manschein" userId="42572722-3f82-4d9f-97cc-b51ad2b60e78" providerId="ADAL" clId="{5C2B5016-641F-8040-887B-B864EBB1DFFB}" dt="2023-05-23T12:41:13.074" v="1909"/>
          <ac:inkMkLst>
            <pc:docMk/>
            <pc:sldMk cId="895742151" sldId="267"/>
            <ac:inkMk id="99" creationId="{5EEB74A9-E228-1E0F-072D-7B811CBAD727}"/>
          </ac:inkMkLst>
        </pc:inkChg>
        <pc:inkChg chg="add reco">
          <ac:chgData name="Fabiano Junior Maia Manschein" userId="42572722-3f82-4d9f-97cc-b51ad2b60e78" providerId="ADAL" clId="{5C2B5016-641F-8040-887B-B864EBB1DFFB}" dt="2023-05-23T12:41:13.074" v="1909"/>
          <ac:inkMkLst>
            <pc:docMk/>
            <pc:sldMk cId="895742151" sldId="267"/>
            <ac:inkMk id="100" creationId="{45740D88-8BE5-C471-4FB3-47045B19DCF7}"/>
          </ac:inkMkLst>
        </pc:inkChg>
        <pc:inkChg chg="add del">
          <ac:chgData name="Fabiano Junior Maia Manschein" userId="42572722-3f82-4d9f-97cc-b51ad2b60e78" providerId="ADAL" clId="{5C2B5016-641F-8040-887B-B864EBB1DFFB}" dt="2023-05-23T12:41:19.845" v="1912"/>
          <ac:inkMkLst>
            <pc:docMk/>
            <pc:sldMk cId="895742151" sldId="267"/>
            <ac:inkMk id="101" creationId="{3BB04F45-F10C-3DD5-D210-8F9088C88BCB}"/>
          </ac:inkMkLst>
        </pc:inkChg>
        <pc:inkChg chg="add del">
          <ac:chgData name="Fabiano Junior Maia Manschein" userId="42572722-3f82-4d9f-97cc-b51ad2b60e78" providerId="ADAL" clId="{5C2B5016-641F-8040-887B-B864EBB1DFFB}" dt="2023-05-23T12:41:19.845" v="1912"/>
          <ac:inkMkLst>
            <pc:docMk/>
            <pc:sldMk cId="895742151" sldId="267"/>
            <ac:inkMk id="102" creationId="{F37886F9-1E30-E06D-DCFE-6AE9AC48CEFC}"/>
          </ac:inkMkLst>
        </pc:inkChg>
        <pc:inkChg chg="add reco">
          <ac:chgData name="Fabiano Junior Maia Manschein" userId="42572722-3f82-4d9f-97cc-b51ad2b60e78" providerId="ADAL" clId="{5C2B5016-641F-8040-887B-B864EBB1DFFB}" dt="2023-05-23T12:41:19.845" v="1912"/>
          <ac:inkMkLst>
            <pc:docMk/>
            <pc:sldMk cId="895742151" sldId="267"/>
            <ac:inkMk id="103" creationId="{169E9390-DADD-C1EE-9F4D-A8309C9EB7D3}"/>
          </ac:inkMkLst>
        </pc:inkChg>
        <pc:inkChg chg="add del">
          <ac:chgData name="Fabiano Junior Maia Manschein" userId="42572722-3f82-4d9f-97cc-b51ad2b60e78" providerId="ADAL" clId="{5C2B5016-641F-8040-887B-B864EBB1DFFB}" dt="2023-05-23T12:41:30.546" v="1915"/>
          <ac:inkMkLst>
            <pc:docMk/>
            <pc:sldMk cId="895742151" sldId="267"/>
            <ac:inkMk id="104" creationId="{9441A796-228E-E29A-BCAF-0A96DAA93A15}"/>
          </ac:inkMkLst>
        </pc:inkChg>
        <pc:inkChg chg="add del">
          <ac:chgData name="Fabiano Junior Maia Manschein" userId="42572722-3f82-4d9f-97cc-b51ad2b60e78" providerId="ADAL" clId="{5C2B5016-641F-8040-887B-B864EBB1DFFB}" dt="2023-05-23T12:41:30.546" v="1915"/>
          <ac:inkMkLst>
            <pc:docMk/>
            <pc:sldMk cId="895742151" sldId="267"/>
            <ac:inkMk id="105" creationId="{3661883D-AA37-A9C0-7015-3E6E3AF6A6E3}"/>
          </ac:inkMkLst>
        </pc:inkChg>
        <pc:inkChg chg="add reco">
          <ac:chgData name="Fabiano Junior Maia Manschein" userId="42572722-3f82-4d9f-97cc-b51ad2b60e78" providerId="ADAL" clId="{5C2B5016-641F-8040-887B-B864EBB1DFFB}" dt="2023-05-23T12:41:30.546" v="1915"/>
          <ac:inkMkLst>
            <pc:docMk/>
            <pc:sldMk cId="895742151" sldId="267"/>
            <ac:inkMk id="106" creationId="{41564EF2-33EC-E9B1-F977-A56D32204A87}"/>
          </ac:inkMkLst>
        </pc:inkChg>
        <pc:inkChg chg="add del">
          <ac:chgData name="Fabiano Junior Maia Manschein" userId="42572722-3f82-4d9f-97cc-b51ad2b60e78" providerId="ADAL" clId="{5C2B5016-641F-8040-887B-B864EBB1DFFB}" dt="2023-05-23T12:41:31.639" v="1918"/>
          <ac:inkMkLst>
            <pc:docMk/>
            <pc:sldMk cId="895742151" sldId="267"/>
            <ac:inkMk id="107" creationId="{6C3DC4F6-5FCA-BFFE-996F-5235B63D9C58}"/>
          </ac:inkMkLst>
        </pc:inkChg>
        <pc:inkChg chg="add del">
          <ac:chgData name="Fabiano Junior Maia Manschein" userId="42572722-3f82-4d9f-97cc-b51ad2b60e78" providerId="ADAL" clId="{5C2B5016-641F-8040-887B-B864EBB1DFFB}" dt="2023-05-23T12:41:31.639" v="1918"/>
          <ac:inkMkLst>
            <pc:docMk/>
            <pc:sldMk cId="895742151" sldId="267"/>
            <ac:inkMk id="108" creationId="{16A99346-7260-8921-F618-AF5BDB3A1A3B}"/>
          </ac:inkMkLst>
        </pc:inkChg>
        <pc:inkChg chg="add reco">
          <ac:chgData name="Fabiano Junior Maia Manschein" userId="42572722-3f82-4d9f-97cc-b51ad2b60e78" providerId="ADAL" clId="{5C2B5016-641F-8040-887B-B864EBB1DFFB}" dt="2023-05-23T12:41:31.639" v="1918"/>
          <ac:inkMkLst>
            <pc:docMk/>
            <pc:sldMk cId="895742151" sldId="267"/>
            <ac:inkMk id="109" creationId="{F7019957-673B-76AE-3C77-677EF872AE1A}"/>
          </ac:inkMkLst>
        </pc:inkChg>
        <pc:inkChg chg="add del">
          <ac:chgData name="Fabiano Junior Maia Manschein" userId="42572722-3f82-4d9f-97cc-b51ad2b60e78" providerId="ADAL" clId="{5C2B5016-641F-8040-887B-B864EBB1DFFB}" dt="2023-05-23T12:41:33.634" v="1922"/>
          <ac:inkMkLst>
            <pc:docMk/>
            <pc:sldMk cId="895742151" sldId="267"/>
            <ac:inkMk id="110" creationId="{E12728F3-7C82-7291-B482-ACE005958958}"/>
          </ac:inkMkLst>
        </pc:inkChg>
        <pc:inkChg chg="add del">
          <ac:chgData name="Fabiano Junior Maia Manschein" userId="42572722-3f82-4d9f-97cc-b51ad2b60e78" providerId="ADAL" clId="{5C2B5016-641F-8040-887B-B864EBB1DFFB}" dt="2023-05-23T12:41:33.634" v="1922"/>
          <ac:inkMkLst>
            <pc:docMk/>
            <pc:sldMk cId="895742151" sldId="267"/>
            <ac:inkMk id="111" creationId="{ADFECC1A-98CF-3C92-4F94-C63019C96823}"/>
          </ac:inkMkLst>
        </pc:inkChg>
        <pc:inkChg chg="add del">
          <ac:chgData name="Fabiano Junior Maia Manschein" userId="42572722-3f82-4d9f-97cc-b51ad2b60e78" providerId="ADAL" clId="{5C2B5016-641F-8040-887B-B864EBB1DFFB}" dt="2023-05-23T12:41:33.634" v="1922"/>
          <ac:inkMkLst>
            <pc:docMk/>
            <pc:sldMk cId="895742151" sldId="267"/>
            <ac:inkMk id="112" creationId="{307ACAB3-705F-02B6-9CC6-59070F4326E5}"/>
          </ac:inkMkLst>
        </pc:inkChg>
        <pc:inkChg chg="add reco">
          <ac:chgData name="Fabiano Junior Maia Manschein" userId="42572722-3f82-4d9f-97cc-b51ad2b60e78" providerId="ADAL" clId="{5C2B5016-641F-8040-887B-B864EBB1DFFB}" dt="2023-05-23T12:41:33.634" v="1922"/>
          <ac:inkMkLst>
            <pc:docMk/>
            <pc:sldMk cId="895742151" sldId="267"/>
            <ac:inkMk id="113" creationId="{FFDB8035-33CE-4B27-CEBA-E5BDBE7F681A}"/>
          </ac:inkMkLst>
        </pc:inkChg>
        <pc:inkChg chg="add del">
          <ac:chgData name="Fabiano Junior Maia Manschein" userId="42572722-3f82-4d9f-97cc-b51ad2b60e78" providerId="ADAL" clId="{5C2B5016-641F-8040-887B-B864EBB1DFFB}" dt="2023-05-23T12:41:38.482" v="1927"/>
          <ac:inkMkLst>
            <pc:docMk/>
            <pc:sldMk cId="895742151" sldId="267"/>
            <ac:inkMk id="114" creationId="{0E0D6962-1971-71CC-4713-4D7B1A4D494A}"/>
          </ac:inkMkLst>
        </pc:inkChg>
        <pc:inkChg chg="add del">
          <ac:chgData name="Fabiano Junior Maia Manschein" userId="42572722-3f82-4d9f-97cc-b51ad2b60e78" providerId="ADAL" clId="{5C2B5016-641F-8040-887B-B864EBB1DFFB}" dt="2023-05-23T12:41:38.482" v="1927"/>
          <ac:inkMkLst>
            <pc:docMk/>
            <pc:sldMk cId="895742151" sldId="267"/>
            <ac:inkMk id="115" creationId="{E321C7EA-60DA-DAEC-9DBC-186D76662A3D}"/>
          </ac:inkMkLst>
        </pc:inkChg>
        <pc:inkChg chg="add del">
          <ac:chgData name="Fabiano Junior Maia Manschein" userId="42572722-3f82-4d9f-97cc-b51ad2b60e78" providerId="ADAL" clId="{5C2B5016-641F-8040-887B-B864EBB1DFFB}" dt="2023-05-23T12:41:38.482" v="1927"/>
          <ac:inkMkLst>
            <pc:docMk/>
            <pc:sldMk cId="895742151" sldId="267"/>
            <ac:inkMk id="116" creationId="{3796C59B-7BAD-A2B4-425B-596C3A449A45}"/>
          </ac:inkMkLst>
        </pc:inkChg>
        <pc:inkChg chg="add del">
          <ac:chgData name="Fabiano Junior Maia Manschein" userId="42572722-3f82-4d9f-97cc-b51ad2b60e78" providerId="ADAL" clId="{5C2B5016-641F-8040-887B-B864EBB1DFFB}" dt="2023-05-23T12:41:38.482" v="1927"/>
          <ac:inkMkLst>
            <pc:docMk/>
            <pc:sldMk cId="895742151" sldId="267"/>
            <ac:inkMk id="117" creationId="{B088B502-9FC1-4C0F-A7E9-F4336C641EE6}"/>
          </ac:inkMkLst>
        </pc:inkChg>
        <pc:inkChg chg="add reco">
          <ac:chgData name="Fabiano Junior Maia Manschein" userId="42572722-3f82-4d9f-97cc-b51ad2b60e78" providerId="ADAL" clId="{5C2B5016-641F-8040-887B-B864EBB1DFFB}" dt="2023-05-23T12:41:38.482" v="1927"/>
          <ac:inkMkLst>
            <pc:docMk/>
            <pc:sldMk cId="895742151" sldId="267"/>
            <ac:inkMk id="118" creationId="{A4F8FDB8-DBE9-8839-3FF0-536AD101110C}"/>
          </ac:inkMkLst>
        </pc:inkChg>
        <pc:inkChg chg="add del">
          <ac:chgData name="Fabiano Junior Maia Manschein" userId="42572722-3f82-4d9f-97cc-b51ad2b60e78" providerId="ADAL" clId="{5C2B5016-641F-8040-887B-B864EBB1DFFB}" dt="2023-05-23T12:41:39.706" v="1930"/>
          <ac:inkMkLst>
            <pc:docMk/>
            <pc:sldMk cId="895742151" sldId="267"/>
            <ac:inkMk id="119" creationId="{A5F0B5B3-302F-DF58-F882-337F0DCA15DF}"/>
          </ac:inkMkLst>
        </pc:inkChg>
        <pc:inkChg chg="add del">
          <ac:chgData name="Fabiano Junior Maia Manschein" userId="42572722-3f82-4d9f-97cc-b51ad2b60e78" providerId="ADAL" clId="{5C2B5016-641F-8040-887B-B864EBB1DFFB}" dt="2023-05-23T12:41:39.706" v="1930"/>
          <ac:inkMkLst>
            <pc:docMk/>
            <pc:sldMk cId="895742151" sldId="267"/>
            <ac:inkMk id="120" creationId="{0DD6A0A5-7093-9AC2-8B91-AEFA93E591D2}"/>
          </ac:inkMkLst>
        </pc:inkChg>
        <pc:inkChg chg="add reco">
          <ac:chgData name="Fabiano Junior Maia Manschein" userId="42572722-3f82-4d9f-97cc-b51ad2b60e78" providerId="ADAL" clId="{5C2B5016-641F-8040-887B-B864EBB1DFFB}" dt="2023-05-23T12:41:39.706" v="1930"/>
          <ac:inkMkLst>
            <pc:docMk/>
            <pc:sldMk cId="895742151" sldId="267"/>
            <ac:inkMk id="121" creationId="{4B7C6A0E-3B63-42F7-5444-F4EE64A095CD}"/>
          </ac:inkMkLst>
        </pc:inkChg>
        <pc:inkChg chg="add">
          <ac:chgData name="Fabiano Junior Maia Manschein" userId="42572722-3f82-4d9f-97cc-b51ad2b60e78" providerId="ADAL" clId="{5C2B5016-641F-8040-887B-B864EBB1DFFB}" dt="2023-05-23T12:41:43.621" v="1931"/>
          <ac:inkMkLst>
            <pc:docMk/>
            <pc:sldMk cId="895742151" sldId="267"/>
            <ac:inkMk id="122" creationId="{3C129187-5B80-D4B3-122C-69E6469CE539}"/>
          </ac:inkMkLst>
        </pc:inkChg>
        <pc:inkChg chg="add">
          <ac:chgData name="Fabiano Junior Maia Manschein" userId="42572722-3f82-4d9f-97cc-b51ad2b60e78" providerId="ADAL" clId="{5C2B5016-641F-8040-887B-B864EBB1DFFB}" dt="2023-05-23T12:41:48.049" v="1932"/>
          <ac:inkMkLst>
            <pc:docMk/>
            <pc:sldMk cId="895742151" sldId="267"/>
            <ac:inkMk id="123" creationId="{6705488F-222A-583F-9AFF-D5625F146819}"/>
          </ac:inkMkLst>
        </pc:inkChg>
        <pc:inkChg chg="add del">
          <ac:chgData name="Fabiano Junior Maia Manschein" userId="42572722-3f82-4d9f-97cc-b51ad2b60e78" providerId="ADAL" clId="{5C2B5016-641F-8040-887B-B864EBB1DFFB}" dt="2023-05-23T12:41:53.730" v="1935"/>
          <ac:inkMkLst>
            <pc:docMk/>
            <pc:sldMk cId="895742151" sldId="267"/>
            <ac:inkMk id="124" creationId="{B3DF32D1-9B2B-F403-194D-73169559BA13}"/>
          </ac:inkMkLst>
        </pc:inkChg>
        <pc:inkChg chg="add del">
          <ac:chgData name="Fabiano Junior Maia Manschein" userId="42572722-3f82-4d9f-97cc-b51ad2b60e78" providerId="ADAL" clId="{5C2B5016-641F-8040-887B-B864EBB1DFFB}" dt="2023-05-23T12:41:53.730" v="1935"/>
          <ac:inkMkLst>
            <pc:docMk/>
            <pc:sldMk cId="895742151" sldId="267"/>
            <ac:inkMk id="125" creationId="{6BC93600-D8ED-29F5-FA1E-FDD447F1674B}"/>
          </ac:inkMkLst>
        </pc:inkChg>
        <pc:inkChg chg="add mod reco">
          <ac:chgData name="Fabiano Junior Maia Manschein" userId="42572722-3f82-4d9f-97cc-b51ad2b60e78" providerId="ADAL" clId="{5C2B5016-641F-8040-887B-B864EBB1DFFB}" dt="2023-05-23T12:42:15.508" v="1947" actId="1076"/>
          <ac:inkMkLst>
            <pc:docMk/>
            <pc:sldMk cId="895742151" sldId="267"/>
            <ac:inkMk id="126" creationId="{9D95999E-871A-6716-AF19-E7189F910DDE}"/>
          </ac:inkMkLst>
        </pc:inkChg>
        <pc:inkChg chg="add del">
          <ac:chgData name="Fabiano Junior Maia Manschein" userId="42572722-3f82-4d9f-97cc-b51ad2b60e78" providerId="ADAL" clId="{5C2B5016-641F-8040-887B-B864EBB1DFFB}" dt="2023-05-23T12:41:56.478" v="1939"/>
          <ac:inkMkLst>
            <pc:docMk/>
            <pc:sldMk cId="895742151" sldId="267"/>
            <ac:inkMk id="127" creationId="{F32E60FE-2F56-0DE0-BBE3-DD8598B83C4A}"/>
          </ac:inkMkLst>
        </pc:inkChg>
        <pc:inkChg chg="add del">
          <ac:chgData name="Fabiano Junior Maia Manschein" userId="42572722-3f82-4d9f-97cc-b51ad2b60e78" providerId="ADAL" clId="{5C2B5016-641F-8040-887B-B864EBB1DFFB}" dt="2023-05-23T12:41:56.478" v="1939"/>
          <ac:inkMkLst>
            <pc:docMk/>
            <pc:sldMk cId="895742151" sldId="267"/>
            <ac:inkMk id="128" creationId="{0C145BA3-2044-9C68-0C45-397BD5569766}"/>
          </ac:inkMkLst>
        </pc:inkChg>
        <pc:inkChg chg="add del">
          <ac:chgData name="Fabiano Junior Maia Manschein" userId="42572722-3f82-4d9f-97cc-b51ad2b60e78" providerId="ADAL" clId="{5C2B5016-641F-8040-887B-B864EBB1DFFB}" dt="2023-05-23T12:41:56.478" v="1939"/>
          <ac:inkMkLst>
            <pc:docMk/>
            <pc:sldMk cId="895742151" sldId="267"/>
            <ac:inkMk id="129" creationId="{DD5B5344-5FB1-A618-2BFF-5C4D6D1C65F6}"/>
          </ac:inkMkLst>
        </pc:inkChg>
        <pc:inkChg chg="add mod reco">
          <ac:chgData name="Fabiano Junior Maia Manschein" userId="42572722-3f82-4d9f-97cc-b51ad2b60e78" providerId="ADAL" clId="{5C2B5016-641F-8040-887B-B864EBB1DFFB}" dt="2023-05-23T12:42:15.508" v="1947" actId="1076"/>
          <ac:inkMkLst>
            <pc:docMk/>
            <pc:sldMk cId="895742151" sldId="267"/>
            <ac:inkMk id="130" creationId="{D535ADC1-9C04-24B7-1CCA-7DF6AC661770}"/>
          </ac:inkMkLst>
        </pc:inkChg>
        <pc:inkChg chg="add del">
          <ac:chgData name="Fabiano Junior Maia Manschein" userId="42572722-3f82-4d9f-97cc-b51ad2b60e78" providerId="ADAL" clId="{5C2B5016-641F-8040-887B-B864EBB1DFFB}" dt="2023-05-23T12:41:57.504" v="1942"/>
          <ac:inkMkLst>
            <pc:docMk/>
            <pc:sldMk cId="895742151" sldId="267"/>
            <ac:inkMk id="131" creationId="{5BD6EC33-52C2-9B1D-CEF2-EAA790974E77}"/>
          </ac:inkMkLst>
        </pc:inkChg>
        <pc:inkChg chg="add del">
          <ac:chgData name="Fabiano Junior Maia Manschein" userId="42572722-3f82-4d9f-97cc-b51ad2b60e78" providerId="ADAL" clId="{5C2B5016-641F-8040-887B-B864EBB1DFFB}" dt="2023-05-23T12:41:57.504" v="1942"/>
          <ac:inkMkLst>
            <pc:docMk/>
            <pc:sldMk cId="895742151" sldId="267"/>
            <ac:inkMk id="132" creationId="{585A6F6C-89DF-917F-E80B-2FC244A64FF2}"/>
          </ac:inkMkLst>
        </pc:inkChg>
        <pc:inkChg chg="add mod reco">
          <ac:chgData name="Fabiano Junior Maia Manschein" userId="42572722-3f82-4d9f-97cc-b51ad2b60e78" providerId="ADAL" clId="{5C2B5016-641F-8040-887B-B864EBB1DFFB}" dt="2023-05-23T12:42:15.508" v="1947" actId="1076"/>
          <ac:inkMkLst>
            <pc:docMk/>
            <pc:sldMk cId="895742151" sldId="267"/>
            <ac:inkMk id="133" creationId="{22BD2E33-80ED-FC6B-291B-4BBA6FD25E38}"/>
          </ac:inkMkLst>
        </pc:inkChg>
        <pc:inkChg chg="add del">
          <ac:chgData name="Fabiano Junior Maia Manschein" userId="42572722-3f82-4d9f-97cc-b51ad2b60e78" providerId="ADAL" clId="{5C2B5016-641F-8040-887B-B864EBB1DFFB}" dt="2023-05-23T12:42:03.733" v="1946"/>
          <ac:inkMkLst>
            <pc:docMk/>
            <pc:sldMk cId="895742151" sldId="267"/>
            <ac:inkMk id="134" creationId="{804E8AA4-D946-B338-51D9-3C68977B943F}"/>
          </ac:inkMkLst>
        </pc:inkChg>
        <pc:inkChg chg="add del">
          <ac:chgData name="Fabiano Junior Maia Manschein" userId="42572722-3f82-4d9f-97cc-b51ad2b60e78" providerId="ADAL" clId="{5C2B5016-641F-8040-887B-B864EBB1DFFB}" dt="2023-05-23T12:42:03.733" v="1946"/>
          <ac:inkMkLst>
            <pc:docMk/>
            <pc:sldMk cId="895742151" sldId="267"/>
            <ac:inkMk id="135" creationId="{BC5A2E2F-83D3-AB27-A2BA-35E7CF8BC2FB}"/>
          </ac:inkMkLst>
        </pc:inkChg>
        <pc:inkChg chg="add del">
          <ac:chgData name="Fabiano Junior Maia Manschein" userId="42572722-3f82-4d9f-97cc-b51ad2b60e78" providerId="ADAL" clId="{5C2B5016-641F-8040-887B-B864EBB1DFFB}" dt="2023-05-23T12:42:03.733" v="1946"/>
          <ac:inkMkLst>
            <pc:docMk/>
            <pc:sldMk cId="895742151" sldId="267"/>
            <ac:inkMk id="136" creationId="{70D37D59-71DD-4EEE-E718-6508B236E31F}"/>
          </ac:inkMkLst>
        </pc:inkChg>
        <pc:inkChg chg="add mod reco">
          <ac:chgData name="Fabiano Junior Maia Manschein" userId="42572722-3f82-4d9f-97cc-b51ad2b60e78" providerId="ADAL" clId="{5C2B5016-641F-8040-887B-B864EBB1DFFB}" dt="2023-05-23T12:42:15.508" v="1947" actId="1076"/>
          <ac:inkMkLst>
            <pc:docMk/>
            <pc:sldMk cId="895742151" sldId="267"/>
            <ac:inkMk id="137" creationId="{3156675B-DD10-9D60-6B9F-931369B03C6C}"/>
          </ac:inkMkLst>
        </pc:inkChg>
        <pc:inkChg chg="add del">
          <ac:chgData name="Fabiano Junior Maia Manschein" userId="42572722-3f82-4d9f-97cc-b51ad2b60e78" providerId="ADAL" clId="{5C2B5016-641F-8040-887B-B864EBB1DFFB}" dt="2023-05-23T12:42:22.163" v="1950"/>
          <ac:inkMkLst>
            <pc:docMk/>
            <pc:sldMk cId="895742151" sldId="267"/>
            <ac:inkMk id="138" creationId="{CBDC1D0C-3F2C-B020-F076-BA56B93303AB}"/>
          </ac:inkMkLst>
        </pc:inkChg>
        <pc:inkChg chg="add del">
          <ac:chgData name="Fabiano Junior Maia Manschein" userId="42572722-3f82-4d9f-97cc-b51ad2b60e78" providerId="ADAL" clId="{5C2B5016-641F-8040-887B-B864EBB1DFFB}" dt="2023-05-23T12:42:22.163" v="1950"/>
          <ac:inkMkLst>
            <pc:docMk/>
            <pc:sldMk cId="895742151" sldId="267"/>
            <ac:inkMk id="139" creationId="{5F1D1335-289B-919E-BA55-1044C1F8BE1E}"/>
          </ac:inkMkLst>
        </pc:inkChg>
        <pc:inkChg chg="add reco">
          <ac:chgData name="Fabiano Junior Maia Manschein" userId="42572722-3f82-4d9f-97cc-b51ad2b60e78" providerId="ADAL" clId="{5C2B5016-641F-8040-887B-B864EBB1DFFB}" dt="2023-05-23T12:42:22.163" v="1950"/>
          <ac:inkMkLst>
            <pc:docMk/>
            <pc:sldMk cId="895742151" sldId="267"/>
            <ac:inkMk id="140" creationId="{F8C46384-DB80-BE1B-CEA3-2925D95812C1}"/>
          </ac:inkMkLst>
        </pc:inkChg>
        <pc:inkChg chg="add">
          <ac:chgData name="Fabiano Junior Maia Manschein" userId="42572722-3f82-4d9f-97cc-b51ad2b60e78" providerId="ADAL" clId="{5C2B5016-641F-8040-887B-B864EBB1DFFB}" dt="2023-05-23T12:42:23.134" v="1951"/>
          <ac:inkMkLst>
            <pc:docMk/>
            <pc:sldMk cId="895742151" sldId="267"/>
            <ac:inkMk id="141" creationId="{771A72EF-2042-743C-6D95-F79C03B8D634}"/>
          </ac:inkMkLst>
        </pc:inkChg>
        <pc:inkChg chg="add del">
          <ac:chgData name="Fabiano Junior Maia Manschein" userId="42572722-3f82-4d9f-97cc-b51ad2b60e78" providerId="ADAL" clId="{5C2B5016-641F-8040-887B-B864EBB1DFFB}" dt="2023-05-23T12:42:32.301" v="1956"/>
          <ac:inkMkLst>
            <pc:docMk/>
            <pc:sldMk cId="895742151" sldId="267"/>
            <ac:inkMk id="142" creationId="{04B56244-47A6-4EBA-5AEA-8728740AF106}"/>
          </ac:inkMkLst>
        </pc:inkChg>
        <pc:inkChg chg="add del">
          <ac:chgData name="Fabiano Junior Maia Manschein" userId="42572722-3f82-4d9f-97cc-b51ad2b60e78" providerId="ADAL" clId="{5C2B5016-641F-8040-887B-B864EBB1DFFB}" dt="2023-05-23T12:42:32.301" v="1956"/>
          <ac:inkMkLst>
            <pc:docMk/>
            <pc:sldMk cId="895742151" sldId="267"/>
            <ac:inkMk id="143" creationId="{C41ADCB4-9B52-AFB6-22EA-2ADB82B835EE}"/>
          </ac:inkMkLst>
        </pc:inkChg>
        <pc:inkChg chg="add del">
          <ac:chgData name="Fabiano Junior Maia Manschein" userId="42572722-3f82-4d9f-97cc-b51ad2b60e78" providerId="ADAL" clId="{5C2B5016-641F-8040-887B-B864EBB1DFFB}" dt="2023-05-23T12:42:32.301" v="1956"/>
          <ac:inkMkLst>
            <pc:docMk/>
            <pc:sldMk cId="895742151" sldId="267"/>
            <ac:inkMk id="144" creationId="{2D811C54-874E-95B2-8C25-F4B8D50FFA38}"/>
          </ac:inkMkLst>
        </pc:inkChg>
        <pc:inkChg chg="add del">
          <ac:chgData name="Fabiano Junior Maia Manschein" userId="42572722-3f82-4d9f-97cc-b51ad2b60e78" providerId="ADAL" clId="{5C2B5016-641F-8040-887B-B864EBB1DFFB}" dt="2023-05-23T12:42:32.301" v="1956"/>
          <ac:inkMkLst>
            <pc:docMk/>
            <pc:sldMk cId="895742151" sldId="267"/>
            <ac:inkMk id="145" creationId="{9F548701-D959-BC25-ABE9-39C89032B9C8}"/>
          </ac:inkMkLst>
        </pc:inkChg>
        <pc:inkChg chg="add reco">
          <ac:chgData name="Fabiano Junior Maia Manschein" userId="42572722-3f82-4d9f-97cc-b51ad2b60e78" providerId="ADAL" clId="{5C2B5016-641F-8040-887B-B864EBB1DFFB}" dt="2023-05-23T12:42:32.301" v="1956"/>
          <ac:inkMkLst>
            <pc:docMk/>
            <pc:sldMk cId="895742151" sldId="267"/>
            <ac:inkMk id="146" creationId="{FA74E11C-3A04-DE27-2EF8-F78CC6A735C4}"/>
          </ac:inkMkLst>
        </pc:inkChg>
        <pc:inkChg chg="add del">
          <ac:chgData name="Fabiano Junior Maia Manschein" userId="42572722-3f82-4d9f-97cc-b51ad2b60e78" providerId="ADAL" clId="{5C2B5016-641F-8040-887B-B864EBB1DFFB}" dt="2023-05-23T12:42:35.251" v="1959"/>
          <ac:inkMkLst>
            <pc:docMk/>
            <pc:sldMk cId="895742151" sldId="267"/>
            <ac:inkMk id="147" creationId="{F960374C-81C7-DFC1-0EC7-A59669EE2C7A}"/>
          </ac:inkMkLst>
        </pc:inkChg>
        <pc:inkChg chg="add del">
          <ac:chgData name="Fabiano Junior Maia Manschein" userId="42572722-3f82-4d9f-97cc-b51ad2b60e78" providerId="ADAL" clId="{5C2B5016-641F-8040-887B-B864EBB1DFFB}" dt="2023-05-23T12:42:35.251" v="1959"/>
          <ac:inkMkLst>
            <pc:docMk/>
            <pc:sldMk cId="895742151" sldId="267"/>
            <ac:inkMk id="148" creationId="{9E0FF751-5D34-5FFE-B96A-9F5E7A582D20}"/>
          </ac:inkMkLst>
        </pc:inkChg>
        <pc:inkChg chg="add reco">
          <ac:chgData name="Fabiano Junior Maia Manschein" userId="42572722-3f82-4d9f-97cc-b51ad2b60e78" providerId="ADAL" clId="{5C2B5016-641F-8040-887B-B864EBB1DFFB}" dt="2023-05-23T12:42:35.251" v="1959"/>
          <ac:inkMkLst>
            <pc:docMk/>
            <pc:sldMk cId="895742151" sldId="267"/>
            <ac:inkMk id="149" creationId="{5B848ABD-8F2F-BFBD-5183-89B3DB3F95F4}"/>
          </ac:inkMkLst>
        </pc:inkChg>
        <pc:inkChg chg="add del">
          <ac:chgData name="Fabiano Junior Maia Manschein" userId="42572722-3f82-4d9f-97cc-b51ad2b60e78" providerId="ADAL" clId="{5C2B5016-641F-8040-887B-B864EBB1DFFB}" dt="2023-05-23T12:42:38.180" v="1964"/>
          <ac:inkMkLst>
            <pc:docMk/>
            <pc:sldMk cId="895742151" sldId="267"/>
            <ac:inkMk id="150" creationId="{E9B73299-C311-58CF-DD07-F213CE46E211}"/>
          </ac:inkMkLst>
        </pc:inkChg>
        <pc:inkChg chg="add del">
          <ac:chgData name="Fabiano Junior Maia Manschein" userId="42572722-3f82-4d9f-97cc-b51ad2b60e78" providerId="ADAL" clId="{5C2B5016-641F-8040-887B-B864EBB1DFFB}" dt="2023-05-23T12:42:38.180" v="1964"/>
          <ac:inkMkLst>
            <pc:docMk/>
            <pc:sldMk cId="895742151" sldId="267"/>
            <ac:inkMk id="151" creationId="{DFBBE886-38AD-B7B2-5FAF-DAC00EBC5114}"/>
          </ac:inkMkLst>
        </pc:inkChg>
        <pc:inkChg chg="add del">
          <ac:chgData name="Fabiano Junior Maia Manschein" userId="42572722-3f82-4d9f-97cc-b51ad2b60e78" providerId="ADAL" clId="{5C2B5016-641F-8040-887B-B864EBB1DFFB}" dt="2023-05-23T12:42:38.180" v="1964"/>
          <ac:inkMkLst>
            <pc:docMk/>
            <pc:sldMk cId="895742151" sldId="267"/>
            <ac:inkMk id="152" creationId="{137374B6-FF75-379A-3AEA-683930033EB3}"/>
          </ac:inkMkLst>
        </pc:inkChg>
        <pc:inkChg chg="add del">
          <ac:chgData name="Fabiano Junior Maia Manschein" userId="42572722-3f82-4d9f-97cc-b51ad2b60e78" providerId="ADAL" clId="{5C2B5016-641F-8040-887B-B864EBB1DFFB}" dt="2023-05-23T12:42:38.180" v="1964"/>
          <ac:inkMkLst>
            <pc:docMk/>
            <pc:sldMk cId="895742151" sldId="267"/>
            <ac:inkMk id="153" creationId="{F16245BC-C225-A339-61DD-11CE2C53A73B}"/>
          </ac:inkMkLst>
        </pc:inkChg>
        <pc:inkChg chg="add reco">
          <ac:chgData name="Fabiano Junior Maia Manschein" userId="42572722-3f82-4d9f-97cc-b51ad2b60e78" providerId="ADAL" clId="{5C2B5016-641F-8040-887B-B864EBB1DFFB}" dt="2023-05-23T12:42:38.180" v="1964"/>
          <ac:inkMkLst>
            <pc:docMk/>
            <pc:sldMk cId="895742151" sldId="267"/>
            <ac:inkMk id="154" creationId="{A2C58D4D-B727-5B24-46CC-8A875FD14598}"/>
          </ac:inkMkLst>
        </pc:inkChg>
        <pc:inkChg chg="add del">
          <ac:chgData name="Fabiano Junior Maia Manschein" userId="42572722-3f82-4d9f-97cc-b51ad2b60e78" providerId="ADAL" clId="{5C2B5016-641F-8040-887B-B864EBB1DFFB}" dt="2023-05-23T12:42:41.911" v="1968"/>
          <ac:inkMkLst>
            <pc:docMk/>
            <pc:sldMk cId="895742151" sldId="267"/>
            <ac:inkMk id="155" creationId="{F96B8B84-F0FF-7A0A-292C-B728F93FE36D}"/>
          </ac:inkMkLst>
        </pc:inkChg>
        <pc:inkChg chg="add del">
          <ac:chgData name="Fabiano Junior Maia Manschein" userId="42572722-3f82-4d9f-97cc-b51ad2b60e78" providerId="ADAL" clId="{5C2B5016-641F-8040-887B-B864EBB1DFFB}" dt="2023-05-23T12:42:41.911" v="1968"/>
          <ac:inkMkLst>
            <pc:docMk/>
            <pc:sldMk cId="895742151" sldId="267"/>
            <ac:inkMk id="156" creationId="{085EB133-8177-A113-7BD2-CAF9BD2C8817}"/>
          </ac:inkMkLst>
        </pc:inkChg>
        <pc:inkChg chg="add del">
          <ac:chgData name="Fabiano Junior Maia Manschein" userId="42572722-3f82-4d9f-97cc-b51ad2b60e78" providerId="ADAL" clId="{5C2B5016-641F-8040-887B-B864EBB1DFFB}" dt="2023-05-23T12:42:41.911" v="1968"/>
          <ac:inkMkLst>
            <pc:docMk/>
            <pc:sldMk cId="895742151" sldId="267"/>
            <ac:inkMk id="157" creationId="{46B4CB18-4C64-538D-78DE-5738681866E0}"/>
          </ac:inkMkLst>
        </pc:inkChg>
        <pc:inkChg chg="add reco">
          <ac:chgData name="Fabiano Junior Maia Manschein" userId="42572722-3f82-4d9f-97cc-b51ad2b60e78" providerId="ADAL" clId="{5C2B5016-641F-8040-887B-B864EBB1DFFB}" dt="2023-05-23T12:42:41.911" v="1968"/>
          <ac:inkMkLst>
            <pc:docMk/>
            <pc:sldMk cId="895742151" sldId="267"/>
            <ac:inkMk id="158" creationId="{64532E41-615C-F5F8-5FB0-AC6B2990E2B8}"/>
          </ac:inkMkLst>
        </pc:inkChg>
        <pc:inkChg chg="add del">
          <ac:chgData name="Fabiano Junior Maia Manschein" userId="42572722-3f82-4d9f-97cc-b51ad2b60e78" providerId="ADAL" clId="{5C2B5016-641F-8040-887B-B864EBB1DFFB}" dt="2023-05-23T12:42:42.950" v="1971"/>
          <ac:inkMkLst>
            <pc:docMk/>
            <pc:sldMk cId="895742151" sldId="267"/>
            <ac:inkMk id="159" creationId="{E46FD01C-EF22-C14F-FBBC-85E7C8AB97EF}"/>
          </ac:inkMkLst>
        </pc:inkChg>
        <pc:inkChg chg="add del">
          <ac:chgData name="Fabiano Junior Maia Manschein" userId="42572722-3f82-4d9f-97cc-b51ad2b60e78" providerId="ADAL" clId="{5C2B5016-641F-8040-887B-B864EBB1DFFB}" dt="2023-05-23T12:42:42.950" v="1971"/>
          <ac:inkMkLst>
            <pc:docMk/>
            <pc:sldMk cId="895742151" sldId="267"/>
            <ac:inkMk id="160" creationId="{2F7968C9-9E8F-AA3E-7EFC-30A8F894C1A3}"/>
          </ac:inkMkLst>
        </pc:inkChg>
        <pc:inkChg chg="add reco">
          <ac:chgData name="Fabiano Junior Maia Manschein" userId="42572722-3f82-4d9f-97cc-b51ad2b60e78" providerId="ADAL" clId="{5C2B5016-641F-8040-887B-B864EBB1DFFB}" dt="2023-05-23T12:42:42.950" v="1971"/>
          <ac:inkMkLst>
            <pc:docMk/>
            <pc:sldMk cId="895742151" sldId="267"/>
            <ac:inkMk id="161" creationId="{CFF68233-3EA3-B546-525D-328DC41A0401}"/>
          </ac:inkMkLst>
        </pc:inkChg>
        <pc:inkChg chg="add">
          <ac:chgData name="Fabiano Junior Maia Manschein" userId="42572722-3f82-4d9f-97cc-b51ad2b60e78" providerId="ADAL" clId="{5C2B5016-641F-8040-887B-B864EBB1DFFB}" dt="2023-05-23T12:42:47.693" v="1972"/>
          <ac:inkMkLst>
            <pc:docMk/>
            <pc:sldMk cId="895742151" sldId="267"/>
            <ac:inkMk id="162" creationId="{3E35ED94-E308-BE6C-DCAC-A781CFA764F7}"/>
          </ac:inkMkLst>
        </pc:inkChg>
        <pc:inkChg chg="add del">
          <ac:chgData name="Fabiano Junior Maia Manschein" userId="42572722-3f82-4d9f-97cc-b51ad2b60e78" providerId="ADAL" clId="{5C2B5016-641F-8040-887B-B864EBB1DFFB}" dt="2023-05-23T12:43:18.369" v="1978"/>
          <ac:inkMkLst>
            <pc:docMk/>
            <pc:sldMk cId="895742151" sldId="267"/>
            <ac:inkMk id="163" creationId="{951BA0E4-9806-BE60-89A3-066FBFC55C69}"/>
          </ac:inkMkLst>
        </pc:inkChg>
        <pc:inkChg chg="add del">
          <ac:chgData name="Fabiano Junior Maia Manschein" userId="42572722-3f82-4d9f-97cc-b51ad2b60e78" providerId="ADAL" clId="{5C2B5016-641F-8040-887B-B864EBB1DFFB}" dt="2023-05-23T12:43:18.369" v="1978"/>
          <ac:inkMkLst>
            <pc:docMk/>
            <pc:sldMk cId="895742151" sldId="267"/>
            <ac:inkMk id="164" creationId="{AA79811D-163F-9D73-5B6F-5D1A3164AD0E}"/>
          </ac:inkMkLst>
        </pc:inkChg>
        <pc:inkChg chg="add del">
          <ac:chgData name="Fabiano Junior Maia Manschein" userId="42572722-3f82-4d9f-97cc-b51ad2b60e78" providerId="ADAL" clId="{5C2B5016-641F-8040-887B-B864EBB1DFFB}" dt="2023-05-23T12:43:18.369" v="1978"/>
          <ac:inkMkLst>
            <pc:docMk/>
            <pc:sldMk cId="895742151" sldId="267"/>
            <ac:inkMk id="165" creationId="{524482FF-5AB2-2E79-57D3-7EBA14941FB5}"/>
          </ac:inkMkLst>
        </pc:inkChg>
        <pc:inkChg chg="add del">
          <ac:chgData name="Fabiano Junior Maia Manschein" userId="42572722-3f82-4d9f-97cc-b51ad2b60e78" providerId="ADAL" clId="{5C2B5016-641F-8040-887B-B864EBB1DFFB}" dt="2023-05-23T12:43:18.369" v="1978"/>
          <ac:inkMkLst>
            <pc:docMk/>
            <pc:sldMk cId="895742151" sldId="267"/>
            <ac:inkMk id="166" creationId="{FFD8010E-9529-9491-04D0-29DBD9E1D960}"/>
          </ac:inkMkLst>
        </pc:inkChg>
        <pc:inkChg chg="add del">
          <ac:chgData name="Fabiano Junior Maia Manschein" userId="42572722-3f82-4d9f-97cc-b51ad2b60e78" providerId="ADAL" clId="{5C2B5016-641F-8040-887B-B864EBB1DFFB}" dt="2023-05-23T12:43:18.369" v="1978"/>
          <ac:inkMkLst>
            <pc:docMk/>
            <pc:sldMk cId="895742151" sldId="267"/>
            <ac:inkMk id="167" creationId="{7392B571-49C5-8D5A-8628-8B7F51BF18C4}"/>
          </ac:inkMkLst>
        </pc:inkChg>
        <pc:inkChg chg="add reco">
          <ac:chgData name="Fabiano Junior Maia Manschein" userId="42572722-3f82-4d9f-97cc-b51ad2b60e78" providerId="ADAL" clId="{5C2B5016-641F-8040-887B-B864EBB1DFFB}" dt="2023-05-23T12:43:18.369" v="1978"/>
          <ac:inkMkLst>
            <pc:docMk/>
            <pc:sldMk cId="895742151" sldId="267"/>
            <ac:inkMk id="168" creationId="{DEAA91B3-DE3B-1D06-602B-E24179F641FC}"/>
          </ac:inkMkLst>
        </pc:inkChg>
        <pc:inkChg chg="add del">
          <ac:chgData name="Fabiano Junior Maia Manschein" userId="42572722-3f82-4d9f-97cc-b51ad2b60e78" providerId="ADAL" clId="{5C2B5016-641F-8040-887B-B864EBB1DFFB}" dt="2023-05-23T12:43:22.173" v="1980"/>
          <ac:inkMkLst>
            <pc:docMk/>
            <pc:sldMk cId="895742151" sldId="267"/>
            <ac:inkMk id="169" creationId="{1AEA5D3C-FE24-D13D-E491-A3E17660AD64}"/>
          </ac:inkMkLst>
        </pc:inkChg>
        <pc:inkChg chg="add del">
          <ac:chgData name="Fabiano Junior Maia Manschein" userId="42572722-3f82-4d9f-97cc-b51ad2b60e78" providerId="ADAL" clId="{5C2B5016-641F-8040-887B-B864EBB1DFFB}" dt="2023-05-23T12:43:28.816" v="1985"/>
          <ac:inkMkLst>
            <pc:docMk/>
            <pc:sldMk cId="895742151" sldId="267"/>
            <ac:inkMk id="170" creationId="{DC656265-592E-E87E-673D-9E3EEB568FAA}"/>
          </ac:inkMkLst>
        </pc:inkChg>
        <pc:inkChg chg="add del">
          <ac:chgData name="Fabiano Junior Maia Manschein" userId="42572722-3f82-4d9f-97cc-b51ad2b60e78" providerId="ADAL" clId="{5C2B5016-641F-8040-887B-B864EBB1DFFB}" dt="2023-05-23T12:43:28.816" v="1985"/>
          <ac:inkMkLst>
            <pc:docMk/>
            <pc:sldMk cId="895742151" sldId="267"/>
            <ac:inkMk id="171" creationId="{3313C8E3-2A6B-5388-62D6-33A01619D186}"/>
          </ac:inkMkLst>
        </pc:inkChg>
        <pc:inkChg chg="add del">
          <ac:chgData name="Fabiano Junior Maia Manschein" userId="42572722-3f82-4d9f-97cc-b51ad2b60e78" providerId="ADAL" clId="{5C2B5016-641F-8040-887B-B864EBB1DFFB}" dt="2023-05-23T12:43:28.816" v="1985"/>
          <ac:inkMkLst>
            <pc:docMk/>
            <pc:sldMk cId="895742151" sldId="267"/>
            <ac:inkMk id="172" creationId="{B3959BD8-E594-63D8-3F5B-AD6DB8BDB331}"/>
          </ac:inkMkLst>
        </pc:inkChg>
        <pc:inkChg chg="add del">
          <ac:chgData name="Fabiano Junior Maia Manschein" userId="42572722-3f82-4d9f-97cc-b51ad2b60e78" providerId="ADAL" clId="{5C2B5016-641F-8040-887B-B864EBB1DFFB}" dt="2023-05-23T12:43:28.816" v="1985"/>
          <ac:inkMkLst>
            <pc:docMk/>
            <pc:sldMk cId="895742151" sldId="267"/>
            <ac:inkMk id="173" creationId="{CA37E656-E0B2-C45F-58B0-C8FA625BE3AC}"/>
          </ac:inkMkLst>
        </pc:inkChg>
        <pc:inkChg chg="add reco">
          <ac:chgData name="Fabiano Junior Maia Manschein" userId="42572722-3f82-4d9f-97cc-b51ad2b60e78" providerId="ADAL" clId="{5C2B5016-641F-8040-887B-B864EBB1DFFB}" dt="2023-05-23T12:43:28.816" v="1985"/>
          <ac:inkMkLst>
            <pc:docMk/>
            <pc:sldMk cId="895742151" sldId="267"/>
            <ac:inkMk id="174" creationId="{F5A4C092-ACB6-2A7B-98CB-289F87325595}"/>
          </ac:inkMkLst>
        </pc:inkChg>
        <pc:inkChg chg="add">
          <ac:chgData name="Fabiano Junior Maia Manschein" userId="42572722-3f82-4d9f-97cc-b51ad2b60e78" providerId="ADAL" clId="{5C2B5016-641F-8040-887B-B864EBB1DFFB}" dt="2023-05-23T12:43:30.819" v="1986"/>
          <ac:inkMkLst>
            <pc:docMk/>
            <pc:sldMk cId="895742151" sldId="267"/>
            <ac:inkMk id="175" creationId="{7889D204-0EB3-E90F-2317-D10616D28790}"/>
          </ac:inkMkLst>
        </pc:inkChg>
        <pc:inkChg chg="add">
          <ac:chgData name="Fabiano Junior Maia Manschein" userId="42572722-3f82-4d9f-97cc-b51ad2b60e78" providerId="ADAL" clId="{5C2B5016-641F-8040-887B-B864EBB1DFFB}" dt="2023-05-23T12:44:25.042" v="1987"/>
          <ac:inkMkLst>
            <pc:docMk/>
            <pc:sldMk cId="895742151" sldId="267"/>
            <ac:inkMk id="176" creationId="{EAE0A874-C539-A3F7-8FDC-6C7E136AE88D}"/>
          </ac:inkMkLst>
        </pc:inkChg>
        <pc:cxnChg chg="del">
          <ac:chgData name="Fabiano Junior Maia Manschein" userId="42572722-3f82-4d9f-97cc-b51ad2b60e78" providerId="ADAL" clId="{5C2B5016-641F-8040-887B-B864EBB1DFFB}" dt="2023-05-23T12:36:27.720" v="1810" actId="478"/>
          <ac:cxnSpMkLst>
            <pc:docMk/>
            <pc:sldMk cId="895742151" sldId="267"/>
            <ac:cxnSpMk id="11" creationId="{02A5A056-D234-E378-C1D1-85BAE594FE34}"/>
          </ac:cxnSpMkLst>
        </pc:cxnChg>
        <pc:cxnChg chg="del">
          <ac:chgData name="Fabiano Junior Maia Manschein" userId="42572722-3f82-4d9f-97cc-b51ad2b60e78" providerId="ADAL" clId="{5C2B5016-641F-8040-887B-B864EBB1DFFB}" dt="2023-05-23T12:36:07.462" v="1807" actId="478"/>
          <ac:cxnSpMkLst>
            <pc:docMk/>
            <pc:sldMk cId="895742151" sldId="267"/>
            <ac:cxnSpMk id="12" creationId="{C2AD5FB8-7106-8EB9-1A63-E9790BBB8C9F}"/>
          </ac:cxnSpMkLst>
        </pc:cxnChg>
        <pc:cxnChg chg="del">
          <ac:chgData name="Fabiano Junior Maia Manschein" userId="42572722-3f82-4d9f-97cc-b51ad2b60e78" providerId="ADAL" clId="{5C2B5016-641F-8040-887B-B864EBB1DFFB}" dt="2023-05-23T12:34:55.986" v="1801" actId="478"/>
          <ac:cxnSpMkLst>
            <pc:docMk/>
            <pc:sldMk cId="895742151" sldId="267"/>
            <ac:cxnSpMk id="13" creationId="{404CFF3E-199E-6C5C-50BD-2DACEE2840D6}"/>
          </ac:cxnSpMkLst>
        </pc:cxnChg>
        <pc:cxnChg chg="del mod">
          <ac:chgData name="Fabiano Junior Maia Manschein" userId="42572722-3f82-4d9f-97cc-b51ad2b60e78" providerId="ADAL" clId="{5C2B5016-641F-8040-887B-B864EBB1DFFB}" dt="2023-05-23T12:34:43.910" v="1798" actId="478"/>
          <ac:cxnSpMkLst>
            <pc:docMk/>
            <pc:sldMk cId="895742151" sldId="267"/>
            <ac:cxnSpMk id="14" creationId="{0C4B030F-32CA-1539-F037-203966549590}"/>
          </ac:cxnSpMkLst>
        </pc:cxnChg>
      </pc:sldChg>
      <pc:sldChg chg="modSp">
        <pc:chgData name="Fabiano Junior Maia Manschein" userId="42572722-3f82-4d9f-97cc-b51ad2b60e78" providerId="ADAL" clId="{5C2B5016-641F-8040-887B-B864EBB1DFFB}" dt="2023-05-23T11:30:09.221" v="129" actId="20577"/>
        <pc:sldMkLst>
          <pc:docMk/>
          <pc:sldMk cId="5202687" sldId="268"/>
        </pc:sldMkLst>
        <pc:spChg chg="mod">
          <ac:chgData name="Fabiano Junior Maia Manschein" userId="42572722-3f82-4d9f-97cc-b51ad2b60e78" providerId="ADAL" clId="{5C2B5016-641F-8040-887B-B864EBB1DFFB}" dt="2023-05-23T11:30:09.221" v="129" actId="20577"/>
          <ac:spMkLst>
            <pc:docMk/>
            <pc:sldMk cId="5202687" sldId="268"/>
            <ac:spMk id="3" creationId="{4A2E6331-1F6E-6E0B-BC18-DEA4C8673D90}"/>
          </ac:spMkLst>
        </pc:spChg>
      </pc:sldChg>
      <pc:sldChg chg="modSp addCm">
        <pc:chgData name="Fabiano Junior Maia Manschein" userId="42572722-3f82-4d9f-97cc-b51ad2b60e78" providerId="ADAL" clId="{5C2B5016-641F-8040-887B-B864EBB1DFFB}" dt="2023-05-23T12:28:12.970" v="1519" actId="1589"/>
        <pc:sldMkLst>
          <pc:docMk/>
          <pc:sldMk cId="2356334440" sldId="269"/>
        </pc:sldMkLst>
        <pc:spChg chg="mod">
          <ac:chgData name="Fabiano Junior Maia Manschein" userId="42572722-3f82-4d9f-97cc-b51ad2b60e78" providerId="ADAL" clId="{5C2B5016-641F-8040-887B-B864EBB1DFFB}" dt="2023-05-23T11:43:48.304" v="531" actId="20577"/>
          <ac:spMkLst>
            <pc:docMk/>
            <pc:sldMk cId="2356334440" sldId="269"/>
            <ac:spMk id="2" creationId="{88569BB7-2E3B-4D71-177A-77984AE3E8E5}"/>
          </ac:spMkLst>
        </pc:spChg>
      </pc:sldChg>
      <pc:sldChg chg="modSp">
        <pc:chgData name="Fabiano Junior Maia Manschein" userId="42572722-3f82-4d9f-97cc-b51ad2b60e78" providerId="ADAL" clId="{5C2B5016-641F-8040-887B-B864EBB1DFFB}" dt="2023-05-22T22:48:33.750" v="117" actId="20577"/>
        <pc:sldMkLst>
          <pc:docMk/>
          <pc:sldMk cId="3731693174" sldId="270"/>
        </pc:sldMkLst>
        <pc:spChg chg="mod">
          <ac:chgData name="Fabiano Junior Maia Manschein" userId="42572722-3f82-4d9f-97cc-b51ad2b60e78" providerId="ADAL" clId="{5C2B5016-641F-8040-887B-B864EBB1DFFB}" dt="2023-05-22T22:48:09.865" v="71" actId="20577"/>
          <ac:spMkLst>
            <pc:docMk/>
            <pc:sldMk cId="3731693174" sldId="270"/>
            <ac:spMk id="2" creationId="{FD8F9BE5-D317-2444-88DB-1D157D914A74}"/>
          </ac:spMkLst>
        </pc:spChg>
        <pc:spChg chg="mod">
          <ac:chgData name="Fabiano Junior Maia Manschein" userId="42572722-3f82-4d9f-97cc-b51ad2b60e78" providerId="ADAL" clId="{5C2B5016-641F-8040-887B-B864EBB1DFFB}" dt="2023-05-22T22:48:33.750" v="117" actId="20577"/>
          <ac:spMkLst>
            <pc:docMk/>
            <pc:sldMk cId="3731693174" sldId="270"/>
            <ac:spMk id="3" creationId="{18E7DC7B-266E-DC70-0C9B-8171D7C301AF}"/>
          </ac:spMkLst>
        </pc:spChg>
      </pc:sldChg>
      <pc:sldChg chg="addCm">
        <pc:chgData name="Fabiano Junior Maia Manschein" userId="42572722-3f82-4d9f-97cc-b51ad2b60e78" providerId="ADAL" clId="{5C2B5016-641F-8040-887B-B864EBB1DFFB}" dt="2023-05-23T11:54:03.728" v="739" actId="1589"/>
        <pc:sldMkLst>
          <pc:docMk/>
          <pc:sldMk cId="3923005287" sldId="272"/>
        </pc:sldMkLst>
      </pc:sldChg>
      <pc:sldChg chg="addSp delSp modSp new">
        <pc:chgData name="Fabiano Junior Maia Manschein" userId="42572722-3f82-4d9f-97cc-b51ad2b60e78" providerId="ADAL" clId="{5C2B5016-641F-8040-887B-B864EBB1DFFB}" dt="2023-05-23T12:27:34.434" v="1518"/>
        <pc:sldMkLst>
          <pc:docMk/>
          <pc:sldMk cId="1060947052" sldId="273"/>
        </pc:sldMkLst>
        <pc:spChg chg="mod">
          <ac:chgData name="Fabiano Junior Maia Manschein" userId="42572722-3f82-4d9f-97cc-b51ad2b60e78" providerId="ADAL" clId="{5C2B5016-641F-8040-887B-B864EBB1DFFB}" dt="2023-05-23T11:42:17.154" v="525" actId="20577"/>
          <ac:spMkLst>
            <pc:docMk/>
            <pc:sldMk cId="1060947052" sldId="273"/>
            <ac:spMk id="2" creationId="{B64DB43D-DCA4-ACF7-BA01-B48D51AADE01}"/>
          </ac:spMkLst>
        </pc:spChg>
        <pc:inkChg chg="add del">
          <ac:chgData name="Fabiano Junior Maia Manschein" userId="42572722-3f82-4d9f-97cc-b51ad2b60e78" providerId="ADAL" clId="{5C2B5016-641F-8040-887B-B864EBB1DFFB}" dt="2023-05-23T12:27:01.328" v="1488"/>
          <ac:inkMkLst>
            <pc:docMk/>
            <pc:sldMk cId="1060947052" sldId="273"/>
            <ac:inkMk id="4" creationId="{F5DADEA2-90A7-95CE-6D66-C3F4A9C197A3}"/>
          </ac:inkMkLst>
        </pc:inkChg>
        <pc:inkChg chg="add del">
          <ac:chgData name="Fabiano Junior Maia Manschein" userId="42572722-3f82-4d9f-97cc-b51ad2b60e78" providerId="ADAL" clId="{5C2B5016-641F-8040-887B-B864EBB1DFFB}" dt="2023-05-23T12:27:01.328" v="1488"/>
          <ac:inkMkLst>
            <pc:docMk/>
            <pc:sldMk cId="1060947052" sldId="273"/>
            <ac:inkMk id="5" creationId="{7BC6A7F2-8981-9E78-1118-A38AF6E94D1D}"/>
          </ac:inkMkLst>
        </pc:inkChg>
        <pc:inkChg chg="add reco">
          <ac:chgData name="Fabiano Junior Maia Manschein" userId="42572722-3f82-4d9f-97cc-b51ad2b60e78" providerId="ADAL" clId="{5C2B5016-641F-8040-887B-B864EBB1DFFB}" dt="2023-05-23T12:27:01.328" v="1488"/>
          <ac:inkMkLst>
            <pc:docMk/>
            <pc:sldMk cId="1060947052" sldId="273"/>
            <ac:inkMk id="6" creationId="{C72D1B05-D130-2A56-AB34-5AAFBD18C5C6}"/>
          </ac:inkMkLst>
        </pc:inkChg>
        <pc:inkChg chg="add">
          <ac:chgData name="Fabiano Junior Maia Manschein" userId="42572722-3f82-4d9f-97cc-b51ad2b60e78" providerId="ADAL" clId="{5C2B5016-641F-8040-887B-B864EBB1DFFB}" dt="2023-05-23T12:27:01.368" v="1489"/>
          <ac:inkMkLst>
            <pc:docMk/>
            <pc:sldMk cId="1060947052" sldId="273"/>
            <ac:inkMk id="7" creationId="{8BF3CBBA-0CA7-8DC0-8246-19076BFEA9C9}"/>
          </ac:inkMkLst>
        </pc:inkChg>
        <pc:inkChg chg="add del">
          <ac:chgData name="Fabiano Junior Maia Manschein" userId="42572722-3f82-4d9f-97cc-b51ad2b60e78" providerId="ADAL" clId="{5C2B5016-641F-8040-887B-B864EBB1DFFB}" dt="2023-05-23T12:27:05.480" v="1494"/>
          <ac:inkMkLst>
            <pc:docMk/>
            <pc:sldMk cId="1060947052" sldId="273"/>
            <ac:inkMk id="8" creationId="{36D6EC0C-B387-AB8B-19D7-7721CAA25942}"/>
          </ac:inkMkLst>
        </pc:inkChg>
        <pc:inkChg chg="add del">
          <ac:chgData name="Fabiano Junior Maia Manschein" userId="42572722-3f82-4d9f-97cc-b51ad2b60e78" providerId="ADAL" clId="{5C2B5016-641F-8040-887B-B864EBB1DFFB}" dt="2023-05-23T12:27:05.480" v="1494"/>
          <ac:inkMkLst>
            <pc:docMk/>
            <pc:sldMk cId="1060947052" sldId="273"/>
            <ac:inkMk id="9" creationId="{DE5A5D3B-0CE7-9E3D-E1C1-47D15DD2A7A3}"/>
          </ac:inkMkLst>
        </pc:inkChg>
        <pc:inkChg chg="add del">
          <ac:chgData name="Fabiano Junior Maia Manschein" userId="42572722-3f82-4d9f-97cc-b51ad2b60e78" providerId="ADAL" clId="{5C2B5016-641F-8040-887B-B864EBB1DFFB}" dt="2023-05-23T12:27:05.480" v="1494"/>
          <ac:inkMkLst>
            <pc:docMk/>
            <pc:sldMk cId="1060947052" sldId="273"/>
            <ac:inkMk id="10" creationId="{07F74AB4-376F-203E-2130-837A28FAC148}"/>
          </ac:inkMkLst>
        </pc:inkChg>
        <pc:inkChg chg="add del">
          <ac:chgData name="Fabiano Junior Maia Manschein" userId="42572722-3f82-4d9f-97cc-b51ad2b60e78" providerId="ADAL" clId="{5C2B5016-641F-8040-887B-B864EBB1DFFB}" dt="2023-05-23T12:27:05.480" v="1494"/>
          <ac:inkMkLst>
            <pc:docMk/>
            <pc:sldMk cId="1060947052" sldId="273"/>
            <ac:inkMk id="11" creationId="{8088185F-7A45-5772-0EB8-D24694F298C3}"/>
          </ac:inkMkLst>
        </pc:inkChg>
        <pc:inkChg chg="add reco">
          <ac:chgData name="Fabiano Junior Maia Manschein" userId="42572722-3f82-4d9f-97cc-b51ad2b60e78" providerId="ADAL" clId="{5C2B5016-641F-8040-887B-B864EBB1DFFB}" dt="2023-05-23T12:27:05.480" v="1494"/>
          <ac:inkMkLst>
            <pc:docMk/>
            <pc:sldMk cId="1060947052" sldId="273"/>
            <ac:inkMk id="12" creationId="{53A90C1A-0B15-D4A6-5942-6587252296AF}"/>
          </ac:inkMkLst>
        </pc:inkChg>
        <pc:inkChg chg="add del">
          <ac:chgData name="Fabiano Junior Maia Manschein" userId="42572722-3f82-4d9f-97cc-b51ad2b60e78" providerId="ADAL" clId="{5C2B5016-641F-8040-887B-B864EBB1DFFB}" dt="2023-05-23T12:27:13.092" v="1498"/>
          <ac:inkMkLst>
            <pc:docMk/>
            <pc:sldMk cId="1060947052" sldId="273"/>
            <ac:inkMk id="13" creationId="{B00920FD-4D72-5927-23CC-A8AD973D236B}"/>
          </ac:inkMkLst>
        </pc:inkChg>
        <pc:inkChg chg="add del">
          <ac:chgData name="Fabiano Junior Maia Manschein" userId="42572722-3f82-4d9f-97cc-b51ad2b60e78" providerId="ADAL" clId="{5C2B5016-641F-8040-887B-B864EBB1DFFB}" dt="2023-05-23T12:27:13.092" v="1498"/>
          <ac:inkMkLst>
            <pc:docMk/>
            <pc:sldMk cId="1060947052" sldId="273"/>
            <ac:inkMk id="14" creationId="{BD8FF453-DC18-4191-D31D-ED26D1EE6C8D}"/>
          </ac:inkMkLst>
        </pc:inkChg>
        <pc:inkChg chg="add">
          <ac:chgData name="Fabiano Junior Maia Manschein" userId="42572722-3f82-4d9f-97cc-b51ad2b60e78" providerId="ADAL" clId="{5C2B5016-641F-8040-887B-B864EBB1DFFB}" dt="2023-05-23T12:27:12.538" v="1497"/>
          <ac:inkMkLst>
            <pc:docMk/>
            <pc:sldMk cId="1060947052" sldId="273"/>
            <ac:inkMk id="15" creationId="{6ACB0FB1-6F87-D8DD-03B5-65519B31326F}"/>
          </ac:inkMkLst>
        </pc:inkChg>
        <pc:inkChg chg="add reco">
          <ac:chgData name="Fabiano Junior Maia Manschein" userId="42572722-3f82-4d9f-97cc-b51ad2b60e78" providerId="ADAL" clId="{5C2B5016-641F-8040-887B-B864EBB1DFFB}" dt="2023-05-23T12:27:13.092" v="1498"/>
          <ac:inkMkLst>
            <pc:docMk/>
            <pc:sldMk cId="1060947052" sldId="273"/>
            <ac:inkMk id="16" creationId="{21266D23-A245-22FF-ACC1-E71667CE88CF}"/>
          </ac:inkMkLst>
        </pc:inkChg>
        <pc:inkChg chg="add del">
          <ac:chgData name="Fabiano Junior Maia Manschein" userId="42572722-3f82-4d9f-97cc-b51ad2b60e78" providerId="ADAL" clId="{5C2B5016-641F-8040-887B-B864EBB1DFFB}" dt="2023-05-23T12:27:15.035" v="1501"/>
          <ac:inkMkLst>
            <pc:docMk/>
            <pc:sldMk cId="1060947052" sldId="273"/>
            <ac:inkMk id="17" creationId="{CA6B55EA-8F9D-A13F-7696-2F3E0F3DC459}"/>
          </ac:inkMkLst>
        </pc:inkChg>
        <pc:inkChg chg="add del">
          <ac:chgData name="Fabiano Junior Maia Manschein" userId="42572722-3f82-4d9f-97cc-b51ad2b60e78" providerId="ADAL" clId="{5C2B5016-641F-8040-887B-B864EBB1DFFB}" dt="2023-05-23T12:27:15.035" v="1501"/>
          <ac:inkMkLst>
            <pc:docMk/>
            <pc:sldMk cId="1060947052" sldId="273"/>
            <ac:inkMk id="18" creationId="{67223D35-F4F4-19FB-07C9-FE60452604C1}"/>
          </ac:inkMkLst>
        </pc:inkChg>
        <pc:inkChg chg="add reco">
          <ac:chgData name="Fabiano Junior Maia Manschein" userId="42572722-3f82-4d9f-97cc-b51ad2b60e78" providerId="ADAL" clId="{5C2B5016-641F-8040-887B-B864EBB1DFFB}" dt="2023-05-23T12:27:15.035" v="1501"/>
          <ac:inkMkLst>
            <pc:docMk/>
            <pc:sldMk cId="1060947052" sldId="273"/>
            <ac:inkMk id="19" creationId="{5BE4F413-947D-B5A4-1189-B2710B12ECE2}"/>
          </ac:inkMkLst>
        </pc:inkChg>
        <pc:inkChg chg="add">
          <ac:chgData name="Fabiano Junior Maia Manschein" userId="42572722-3f82-4d9f-97cc-b51ad2b60e78" providerId="ADAL" clId="{5C2B5016-641F-8040-887B-B864EBB1DFFB}" dt="2023-05-23T12:27:15.526" v="1502"/>
          <ac:inkMkLst>
            <pc:docMk/>
            <pc:sldMk cId="1060947052" sldId="273"/>
            <ac:inkMk id="20" creationId="{8DC0006F-8971-795C-EE68-F47B53E2D988}"/>
          </ac:inkMkLst>
        </pc:inkChg>
        <pc:inkChg chg="add del">
          <ac:chgData name="Fabiano Junior Maia Manschein" userId="42572722-3f82-4d9f-97cc-b51ad2b60e78" providerId="ADAL" clId="{5C2B5016-641F-8040-887B-B864EBB1DFFB}" dt="2023-05-23T12:27:21.744" v="1506"/>
          <ac:inkMkLst>
            <pc:docMk/>
            <pc:sldMk cId="1060947052" sldId="273"/>
            <ac:inkMk id="21" creationId="{9FAE23DA-E1A4-3FCF-01F2-F6651ECAADD4}"/>
          </ac:inkMkLst>
        </pc:inkChg>
        <pc:inkChg chg="add del">
          <ac:chgData name="Fabiano Junior Maia Manschein" userId="42572722-3f82-4d9f-97cc-b51ad2b60e78" providerId="ADAL" clId="{5C2B5016-641F-8040-887B-B864EBB1DFFB}" dt="2023-05-23T12:27:21.744" v="1506"/>
          <ac:inkMkLst>
            <pc:docMk/>
            <pc:sldMk cId="1060947052" sldId="273"/>
            <ac:inkMk id="22" creationId="{D439738A-E137-A76B-954C-B9905056C672}"/>
          </ac:inkMkLst>
        </pc:inkChg>
        <pc:inkChg chg="add">
          <ac:chgData name="Fabiano Junior Maia Manschein" userId="42572722-3f82-4d9f-97cc-b51ad2b60e78" providerId="ADAL" clId="{5C2B5016-641F-8040-887B-B864EBB1DFFB}" dt="2023-05-23T12:27:19.587" v="1505"/>
          <ac:inkMkLst>
            <pc:docMk/>
            <pc:sldMk cId="1060947052" sldId="273"/>
            <ac:inkMk id="23" creationId="{5E3EE873-10A3-E5E3-7217-1286CD3E2F5D}"/>
          </ac:inkMkLst>
        </pc:inkChg>
        <pc:inkChg chg="add reco">
          <ac:chgData name="Fabiano Junior Maia Manschein" userId="42572722-3f82-4d9f-97cc-b51ad2b60e78" providerId="ADAL" clId="{5C2B5016-641F-8040-887B-B864EBB1DFFB}" dt="2023-05-23T12:27:21.744" v="1506"/>
          <ac:inkMkLst>
            <pc:docMk/>
            <pc:sldMk cId="1060947052" sldId="273"/>
            <ac:inkMk id="24" creationId="{AE418F91-F5F3-2A82-3194-4F7DC29BF3F1}"/>
          </ac:inkMkLst>
        </pc:inkChg>
        <pc:inkChg chg="add">
          <ac:chgData name="Fabiano Junior Maia Manschein" userId="42572722-3f82-4d9f-97cc-b51ad2b60e78" providerId="ADAL" clId="{5C2B5016-641F-8040-887B-B864EBB1DFFB}" dt="2023-05-23T12:27:21.768" v="1507"/>
          <ac:inkMkLst>
            <pc:docMk/>
            <pc:sldMk cId="1060947052" sldId="273"/>
            <ac:inkMk id="25" creationId="{2B6B9018-82F0-541F-3317-8BF6BA618B30}"/>
          </ac:inkMkLst>
        </pc:inkChg>
        <pc:inkChg chg="add del">
          <ac:chgData name="Fabiano Junior Maia Manschein" userId="42572722-3f82-4d9f-97cc-b51ad2b60e78" providerId="ADAL" clId="{5C2B5016-641F-8040-887B-B864EBB1DFFB}" dt="2023-05-23T12:27:29.770" v="1512"/>
          <ac:inkMkLst>
            <pc:docMk/>
            <pc:sldMk cId="1060947052" sldId="273"/>
            <ac:inkMk id="26" creationId="{9B72995C-C764-1259-DD12-A3A64FD36C3C}"/>
          </ac:inkMkLst>
        </pc:inkChg>
        <pc:inkChg chg="add del">
          <ac:chgData name="Fabiano Junior Maia Manschein" userId="42572722-3f82-4d9f-97cc-b51ad2b60e78" providerId="ADAL" clId="{5C2B5016-641F-8040-887B-B864EBB1DFFB}" dt="2023-05-23T12:27:29.770" v="1512"/>
          <ac:inkMkLst>
            <pc:docMk/>
            <pc:sldMk cId="1060947052" sldId="273"/>
            <ac:inkMk id="27" creationId="{AFDF933F-419D-A207-3234-6E3BCD06C581}"/>
          </ac:inkMkLst>
        </pc:inkChg>
        <pc:inkChg chg="add del">
          <ac:chgData name="Fabiano Junior Maia Manschein" userId="42572722-3f82-4d9f-97cc-b51ad2b60e78" providerId="ADAL" clId="{5C2B5016-641F-8040-887B-B864EBB1DFFB}" dt="2023-05-23T12:27:29.770" v="1512"/>
          <ac:inkMkLst>
            <pc:docMk/>
            <pc:sldMk cId="1060947052" sldId="273"/>
            <ac:inkMk id="28" creationId="{F319F594-50EC-F551-EA2E-13B4601BC2C7}"/>
          </ac:inkMkLst>
        </pc:inkChg>
        <pc:inkChg chg="add del">
          <ac:chgData name="Fabiano Junior Maia Manschein" userId="42572722-3f82-4d9f-97cc-b51ad2b60e78" providerId="ADAL" clId="{5C2B5016-641F-8040-887B-B864EBB1DFFB}" dt="2023-05-23T12:27:30.327" v="1514"/>
          <ac:inkMkLst>
            <pc:docMk/>
            <pc:sldMk cId="1060947052" sldId="273"/>
            <ac:inkMk id="29" creationId="{D859B0D9-5DC1-0688-5F16-8CF68C9DE487}"/>
          </ac:inkMkLst>
        </pc:inkChg>
        <pc:inkChg chg="add reco">
          <ac:chgData name="Fabiano Junior Maia Manschein" userId="42572722-3f82-4d9f-97cc-b51ad2b60e78" providerId="ADAL" clId="{5C2B5016-641F-8040-887B-B864EBB1DFFB}" dt="2023-05-23T12:27:29.770" v="1512"/>
          <ac:inkMkLst>
            <pc:docMk/>
            <pc:sldMk cId="1060947052" sldId="273"/>
            <ac:inkMk id="30" creationId="{1F27FE39-038B-B2E5-C442-4575EB77CDCA}"/>
          </ac:inkMkLst>
        </pc:inkChg>
        <pc:inkChg chg="add del">
          <ac:chgData name="Fabiano Junior Maia Manschein" userId="42572722-3f82-4d9f-97cc-b51ad2b60e78" providerId="ADAL" clId="{5C2B5016-641F-8040-887B-B864EBB1DFFB}" dt="2023-05-23T12:27:30.327" v="1514"/>
          <ac:inkMkLst>
            <pc:docMk/>
            <pc:sldMk cId="1060947052" sldId="273"/>
            <ac:inkMk id="31" creationId="{2862431B-212A-104D-A61C-1798D958A8C8}"/>
          </ac:inkMkLst>
        </pc:inkChg>
        <pc:inkChg chg="add reco">
          <ac:chgData name="Fabiano Junior Maia Manschein" userId="42572722-3f82-4d9f-97cc-b51ad2b60e78" providerId="ADAL" clId="{5C2B5016-641F-8040-887B-B864EBB1DFFB}" dt="2023-05-23T12:27:30.327" v="1514"/>
          <ac:inkMkLst>
            <pc:docMk/>
            <pc:sldMk cId="1060947052" sldId="273"/>
            <ac:inkMk id="32" creationId="{F48C9DF8-189A-C67E-C862-A7B150FB22E8}"/>
          </ac:inkMkLst>
        </pc:inkChg>
        <pc:inkChg chg="add del">
          <ac:chgData name="Fabiano Junior Maia Manschein" userId="42572722-3f82-4d9f-97cc-b51ad2b60e78" providerId="ADAL" clId="{5C2B5016-641F-8040-887B-B864EBB1DFFB}" dt="2023-05-23T12:27:34.424" v="1517"/>
          <ac:inkMkLst>
            <pc:docMk/>
            <pc:sldMk cId="1060947052" sldId="273"/>
            <ac:inkMk id="33" creationId="{9EE2A3ED-3E49-A848-81B2-3BE13839A8C9}"/>
          </ac:inkMkLst>
        </pc:inkChg>
        <pc:inkChg chg="add del">
          <ac:chgData name="Fabiano Junior Maia Manschein" userId="42572722-3f82-4d9f-97cc-b51ad2b60e78" providerId="ADAL" clId="{5C2B5016-641F-8040-887B-B864EBB1DFFB}" dt="2023-05-23T12:27:34.424" v="1517"/>
          <ac:inkMkLst>
            <pc:docMk/>
            <pc:sldMk cId="1060947052" sldId="273"/>
            <ac:inkMk id="34" creationId="{CD61C78D-4AFB-D1D0-2395-62F62A56B38D}"/>
          </ac:inkMkLst>
        </pc:inkChg>
        <pc:inkChg chg="add reco">
          <ac:chgData name="Fabiano Junior Maia Manschein" userId="42572722-3f82-4d9f-97cc-b51ad2b60e78" providerId="ADAL" clId="{5C2B5016-641F-8040-887B-B864EBB1DFFB}" dt="2023-05-23T12:27:34.424" v="1517"/>
          <ac:inkMkLst>
            <pc:docMk/>
            <pc:sldMk cId="1060947052" sldId="273"/>
            <ac:inkMk id="35" creationId="{B76AE3D9-25CB-6D64-FE51-8363AF2CC4D6}"/>
          </ac:inkMkLst>
        </pc:inkChg>
        <pc:inkChg chg="add">
          <ac:chgData name="Fabiano Junior Maia Manschein" userId="42572722-3f82-4d9f-97cc-b51ad2b60e78" providerId="ADAL" clId="{5C2B5016-641F-8040-887B-B864EBB1DFFB}" dt="2023-05-23T12:27:34.434" v="1518"/>
          <ac:inkMkLst>
            <pc:docMk/>
            <pc:sldMk cId="1060947052" sldId="273"/>
            <ac:inkMk id="36" creationId="{71D43C20-C329-3699-9C71-EAFA0D25589D}"/>
          </ac:inkMkLst>
        </pc:inkChg>
      </pc:sldChg>
      <pc:sldChg chg="addSp delSp modSp new">
        <pc:chgData name="Fabiano Junior Maia Manschein" userId="42572722-3f82-4d9f-97cc-b51ad2b60e78" providerId="ADAL" clId="{5C2B5016-641F-8040-887B-B864EBB1DFFB}" dt="2023-05-23T12:06:33.785" v="1222"/>
        <pc:sldMkLst>
          <pc:docMk/>
          <pc:sldMk cId="3807502283" sldId="274"/>
        </pc:sldMkLst>
        <pc:spChg chg="mod">
          <ac:chgData name="Fabiano Junior Maia Manschein" userId="42572722-3f82-4d9f-97cc-b51ad2b60e78" providerId="ADAL" clId="{5C2B5016-641F-8040-887B-B864EBB1DFFB}" dt="2023-05-23T11:46:24.667" v="584" actId="20577"/>
          <ac:spMkLst>
            <pc:docMk/>
            <pc:sldMk cId="3807502283" sldId="274"/>
            <ac:spMk id="2" creationId="{66A14E94-22BF-1797-E168-A9CE206A193A}"/>
          </ac:spMkLst>
        </pc:spChg>
        <pc:spChg chg="mod">
          <ac:chgData name="Fabiano Junior Maia Manschein" userId="42572722-3f82-4d9f-97cc-b51ad2b60e78" providerId="ADAL" clId="{5C2B5016-641F-8040-887B-B864EBB1DFFB}" dt="2023-05-23T11:59:16.940" v="1044" actId="20577"/>
          <ac:spMkLst>
            <pc:docMk/>
            <pc:sldMk cId="3807502283" sldId="274"/>
            <ac:spMk id="3" creationId="{3D2E9E69-95AB-A7ED-070E-4633DA69747F}"/>
          </ac:spMkLst>
        </pc:spChg>
        <pc:inkChg chg="add del">
          <ac:chgData name="Fabiano Junior Maia Manschein" userId="42572722-3f82-4d9f-97cc-b51ad2b60e78" providerId="ADAL" clId="{5C2B5016-641F-8040-887B-B864EBB1DFFB}" dt="2023-05-23T11:59:29.825" v="1049"/>
          <ac:inkMkLst>
            <pc:docMk/>
            <pc:sldMk cId="3807502283" sldId="274"/>
            <ac:inkMk id="4" creationId="{47D66DE5-E3A1-2C9C-321F-D4A78D0FE8FB}"/>
          </ac:inkMkLst>
        </pc:inkChg>
        <pc:inkChg chg="add del">
          <ac:chgData name="Fabiano Junior Maia Manschein" userId="42572722-3f82-4d9f-97cc-b51ad2b60e78" providerId="ADAL" clId="{5C2B5016-641F-8040-887B-B864EBB1DFFB}" dt="2023-05-23T11:59:29.363" v="1048"/>
          <ac:inkMkLst>
            <pc:docMk/>
            <pc:sldMk cId="3807502283" sldId="274"/>
            <ac:inkMk id="5" creationId="{24AE644A-80A6-E82B-E7D6-B46098D05B04}"/>
          </ac:inkMkLst>
        </pc:inkChg>
        <pc:inkChg chg="add del reco">
          <ac:chgData name="Fabiano Junior Maia Manschein" userId="42572722-3f82-4d9f-97cc-b51ad2b60e78" providerId="ADAL" clId="{5C2B5016-641F-8040-887B-B864EBB1DFFB}" dt="2023-05-23T11:59:29.363" v="1048"/>
          <ac:inkMkLst>
            <pc:docMk/>
            <pc:sldMk cId="3807502283" sldId="274"/>
            <ac:inkMk id="6" creationId="{2984F665-0F78-5821-23FE-FE69A6E60FFE}"/>
          </ac:inkMkLst>
        </pc:inkChg>
        <pc:inkChg chg="add del">
          <ac:chgData name="Fabiano Junior Maia Manschein" userId="42572722-3f82-4d9f-97cc-b51ad2b60e78" providerId="ADAL" clId="{5C2B5016-641F-8040-887B-B864EBB1DFFB}" dt="2023-05-23T12:00:45.046" v="1056"/>
          <ac:inkMkLst>
            <pc:docMk/>
            <pc:sldMk cId="3807502283" sldId="274"/>
            <ac:inkMk id="7" creationId="{DA259E32-52AB-ABE6-2432-09F95F92FE2B}"/>
          </ac:inkMkLst>
        </pc:inkChg>
        <pc:inkChg chg="add del">
          <ac:chgData name="Fabiano Junior Maia Manschein" userId="42572722-3f82-4d9f-97cc-b51ad2b60e78" providerId="ADAL" clId="{5C2B5016-641F-8040-887B-B864EBB1DFFB}" dt="2023-05-23T12:00:45.046" v="1056"/>
          <ac:inkMkLst>
            <pc:docMk/>
            <pc:sldMk cId="3807502283" sldId="274"/>
            <ac:inkMk id="8" creationId="{1D3F37A1-C8AD-62AF-D000-22029AFFB287}"/>
          </ac:inkMkLst>
        </pc:inkChg>
        <pc:inkChg chg="add del">
          <ac:chgData name="Fabiano Junior Maia Manschein" userId="42572722-3f82-4d9f-97cc-b51ad2b60e78" providerId="ADAL" clId="{5C2B5016-641F-8040-887B-B864EBB1DFFB}" dt="2023-05-23T12:00:45.046" v="1056"/>
          <ac:inkMkLst>
            <pc:docMk/>
            <pc:sldMk cId="3807502283" sldId="274"/>
            <ac:inkMk id="9" creationId="{6DFE958C-0003-6F41-3469-B55FB13AD3D4}"/>
          </ac:inkMkLst>
        </pc:inkChg>
        <pc:inkChg chg="add del">
          <ac:chgData name="Fabiano Junior Maia Manschein" userId="42572722-3f82-4d9f-97cc-b51ad2b60e78" providerId="ADAL" clId="{5C2B5016-641F-8040-887B-B864EBB1DFFB}" dt="2023-05-23T12:00:45.046" v="1056"/>
          <ac:inkMkLst>
            <pc:docMk/>
            <pc:sldMk cId="3807502283" sldId="274"/>
            <ac:inkMk id="10" creationId="{38375E34-3AB6-C630-2859-0D18D400FE92}"/>
          </ac:inkMkLst>
        </pc:inkChg>
        <pc:inkChg chg="add del">
          <ac:chgData name="Fabiano Junior Maia Manschein" userId="42572722-3f82-4d9f-97cc-b51ad2b60e78" providerId="ADAL" clId="{5C2B5016-641F-8040-887B-B864EBB1DFFB}" dt="2023-05-23T12:00:45.046" v="1056"/>
          <ac:inkMkLst>
            <pc:docMk/>
            <pc:sldMk cId="3807502283" sldId="274"/>
            <ac:inkMk id="11" creationId="{9D2C5FB2-7C39-BDCB-F20E-940173CB2281}"/>
          </ac:inkMkLst>
        </pc:inkChg>
        <pc:inkChg chg="add reco">
          <ac:chgData name="Fabiano Junior Maia Manschein" userId="42572722-3f82-4d9f-97cc-b51ad2b60e78" providerId="ADAL" clId="{5C2B5016-641F-8040-887B-B864EBB1DFFB}" dt="2023-05-23T12:00:45.046" v="1056"/>
          <ac:inkMkLst>
            <pc:docMk/>
            <pc:sldMk cId="3807502283" sldId="274"/>
            <ac:inkMk id="12" creationId="{F635F897-5679-D6EB-2F09-0B9F4164B1A7}"/>
          </ac:inkMkLst>
        </pc:inkChg>
        <pc:inkChg chg="add del">
          <ac:chgData name="Fabiano Junior Maia Manschein" userId="42572722-3f82-4d9f-97cc-b51ad2b60e78" providerId="ADAL" clId="{5C2B5016-641F-8040-887B-B864EBB1DFFB}" dt="2023-05-23T12:00:57.777" v="1060"/>
          <ac:inkMkLst>
            <pc:docMk/>
            <pc:sldMk cId="3807502283" sldId="274"/>
            <ac:inkMk id="13" creationId="{6F173C61-30D9-6409-CA20-D96A03939164}"/>
          </ac:inkMkLst>
        </pc:inkChg>
        <pc:inkChg chg="add del">
          <ac:chgData name="Fabiano Junior Maia Manschein" userId="42572722-3f82-4d9f-97cc-b51ad2b60e78" providerId="ADAL" clId="{5C2B5016-641F-8040-887B-B864EBB1DFFB}" dt="2023-05-23T12:00:57.777" v="1060"/>
          <ac:inkMkLst>
            <pc:docMk/>
            <pc:sldMk cId="3807502283" sldId="274"/>
            <ac:inkMk id="14" creationId="{EE4086C4-A9B3-9AD7-B37C-2C2613BCCEC2}"/>
          </ac:inkMkLst>
        </pc:inkChg>
        <pc:inkChg chg="add del">
          <ac:chgData name="Fabiano Junior Maia Manschein" userId="42572722-3f82-4d9f-97cc-b51ad2b60e78" providerId="ADAL" clId="{5C2B5016-641F-8040-887B-B864EBB1DFFB}" dt="2023-05-23T12:00:57.777" v="1060"/>
          <ac:inkMkLst>
            <pc:docMk/>
            <pc:sldMk cId="3807502283" sldId="274"/>
            <ac:inkMk id="15" creationId="{4D1552ED-E5A2-7318-D34D-3520CD1B7F7E}"/>
          </ac:inkMkLst>
        </pc:inkChg>
        <pc:inkChg chg="add reco">
          <ac:chgData name="Fabiano Junior Maia Manschein" userId="42572722-3f82-4d9f-97cc-b51ad2b60e78" providerId="ADAL" clId="{5C2B5016-641F-8040-887B-B864EBB1DFFB}" dt="2023-05-23T12:00:57.777" v="1060"/>
          <ac:inkMkLst>
            <pc:docMk/>
            <pc:sldMk cId="3807502283" sldId="274"/>
            <ac:inkMk id="16" creationId="{52FF8EC0-CEB6-AC95-8059-A2845FCB9AB1}"/>
          </ac:inkMkLst>
        </pc:inkChg>
        <pc:inkChg chg="add del">
          <ac:chgData name="Fabiano Junior Maia Manschein" userId="42572722-3f82-4d9f-97cc-b51ad2b60e78" providerId="ADAL" clId="{5C2B5016-641F-8040-887B-B864EBB1DFFB}" dt="2023-05-23T12:01:01.106" v="1063"/>
          <ac:inkMkLst>
            <pc:docMk/>
            <pc:sldMk cId="3807502283" sldId="274"/>
            <ac:inkMk id="17" creationId="{2D5F3D66-F7C8-BA0A-28F4-A0E8C23917F5}"/>
          </ac:inkMkLst>
        </pc:inkChg>
        <pc:inkChg chg="add del">
          <ac:chgData name="Fabiano Junior Maia Manschein" userId="42572722-3f82-4d9f-97cc-b51ad2b60e78" providerId="ADAL" clId="{5C2B5016-641F-8040-887B-B864EBB1DFFB}" dt="2023-05-23T12:01:01.106" v="1063"/>
          <ac:inkMkLst>
            <pc:docMk/>
            <pc:sldMk cId="3807502283" sldId="274"/>
            <ac:inkMk id="18" creationId="{C646B399-D042-83E7-5C97-E94E7224BFC7}"/>
          </ac:inkMkLst>
        </pc:inkChg>
        <pc:inkChg chg="add reco">
          <ac:chgData name="Fabiano Junior Maia Manschein" userId="42572722-3f82-4d9f-97cc-b51ad2b60e78" providerId="ADAL" clId="{5C2B5016-641F-8040-887B-B864EBB1DFFB}" dt="2023-05-23T12:01:01.106" v="1063"/>
          <ac:inkMkLst>
            <pc:docMk/>
            <pc:sldMk cId="3807502283" sldId="274"/>
            <ac:inkMk id="19" creationId="{03E3CCFB-0797-AB95-87F6-D1C6AC8541D8}"/>
          </ac:inkMkLst>
        </pc:inkChg>
        <pc:inkChg chg="add del">
          <ac:chgData name="Fabiano Junior Maia Manschein" userId="42572722-3f82-4d9f-97cc-b51ad2b60e78" providerId="ADAL" clId="{5C2B5016-641F-8040-887B-B864EBB1DFFB}" dt="2023-05-23T12:01:03.301" v="1066"/>
          <ac:inkMkLst>
            <pc:docMk/>
            <pc:sldMk cId="3807502283" sldId="274"/>
            <ac:inkMk id="20" creationId="{CD2622F8-229D-3EFD-4260-6854FE1284D1}"/>
          </ac:inkMkLst>
        </pc:inkChg>
        <pc:inkChg chg="add del">
          <ac:chgData name="Fabiano Junior Maia Manschein" userId="42572722-3f82-4d9f-97cc-b51ad2b60e78" providerId="ADAL" clId="{5C2B5016-641F-8040-887B-B864EBB1DFFB}" dt="2023-05-23T12:01:03.301" v="1066"/>
          <ac:inkMkLst>
            <pc:docMk/>
            <pc:sldMk cId="3807502283" sldId="274"/>
            <ac:inkMk id="21" creationId="{5DD749B5-C748-AA07-E558-ACBD6E8A0E6B}"/>
          </ac:inkMkLst>
        </pc:inkChg>
        <pc:inkChg chg="add reco">
          <ac:chgData name="Fabiano Junior Maia Manschein" userId="42572722-3f82-4d9f-97cc-b51ad2b60e78" providerId="ADAL" clId="{5C2B5016-641F-8040-887B-B864EBB1DFFB}" dt="2023-05-23T12:01:03.301" v="1066"/>
          <ac:inkMkLst>
            <pc:docMk/>
            <pc:sldMk cId="3807502283" sldId="274"/>
            <ac:inkMk id="22" creationId="{D9EF4F66-76A5-F0FE-80AF-90F274A56B84}"/>
          </ac:inkMkLst>
        </pc:inkChg>
        <pc:inkChg chg="add del">
          <ac:chgData name="Fabiano Junior Maia Manschein" userId="42572722-3f82-4d9f-97cc-b51ad2b60e78" providerId="ADAL" clId="{5C2B5016-641F-8040-887B-B864EBB1DFFB}" dt="2023-05-23T12:01:06.471" v="1069"/>
          <ac:inkMkLst>
            <pc:docMk/>
            <pc:sldMk cId="3807502283" sldId="274"/>
            <ac:inkMk id="23" creationId="{BC9F3826-70D3-A65E-5E00-48D939101D02}"/>
          </ac:inkMkLst>
        </pc:inkChg>
        <pc:inkChg chg="add del">
          <ac:chgData name="Fabiano Junior Maia Manschein" userId="42572722-3f82-4d9f-97cc-b51ad2b60e78" providerId="ADAL" clId="{5C2B5016-641F-8040-887B-B864EBB1DFFB}" dt="2023-05-23T12:01:06.471" v="1069"/>
          <ac:inkMkLst>
            <pc:docMk/>
            <pc:sldMk cId="3807502283" sldId="274"/>
            <ac:inkMk id="24" creationId="{7B9EC60D-1CDF-A69D-5F39-66DEF885F865}"/>
          </ac:inkMkLst>
        </pc:inkChg>
        <pc:inkChg chg="add reco">
          <ac:chgData name="Fabiano Junior Maia Manschein" userId="42572722-3f82-4d9f-97cc-b51ad2b60e78" providerId="ADAL" clId="{5C2B5016-641F-8040-887B-B864EBB1DFFB}" dt="2023-05-23T12:01:06.471" v="1069"/>
          <ac:inkMkLst>
            <pc:docMk/>
            <pc:sldMk cId="3807502283" sldId="274"/>
            <ac:inkMk id="25" creationId="{CDC7CEE2-0DCA-3EA4-8B09-9750D2BA28FC}"/>
          </ac:inkMkLst>
        </pc:inkChg>
        <pc:inkChg chg="add del">
          <ac:chgData name="Fabiano Junior Maia Manschein" userId="42572722-3f82-4d9f-97cc-b51ad2b60e78" providerId="ADAL" clId="{5C2B5016-641F-8040-887B-B864EBB1DFFB}" dt="2023-05-23T12:01:10.359" v="1072"/>
          <ac:inkMkLst>
            <pc:docMk/>
            <pc:sldMk cId="3807502283" sldId="274"/>
            <ac:inkMk id="26" creationId="{C65F3C29-B255-86D2-85C3-74EB543C0D2D}"/>
          </ac:inkMkLst>
        </pc:inkChg>
        <pc:inkChg chg="add del">
          <ac:chgData name="Fabiano Junior Maia Manschein" userId="42572722-3f82-4d9f-97cc-b51ad2b60e78" providerId="ADAL" clId="{5C2B5016-641F-8040-887B-B864EBB1DFFB}" dt="2023-05-23T12:01:10.359" v="1072"/>
          <ac:inkMkLst>
            <pc:docMk/>
            <pc:sldMk cId="3807502283" sldId="274"/>
            <ac:inkMk id="27" creationId="{49B694A6-159B-05B5-4E3F-2A823784303F}"/>
          </ac:inkMkLst>
        </pc:inkChg>
        <pc:inkChg chg="add reco">
          <ac:chgData name="Fabiano Junior Maia Manschein" userId="42572722-3f82-4d9f-97cc-b51ad2b60e78" providerId="ADAL" clId="{5C2B5016-641F-8040-887B-B864EBB1DFFB}" dt="2023-05-23T12:01:10.359" v="1072"/>
          <ac:inkMkLst>
            <pc:docMk/>
            <pc:sldMk cId="3807502283" sldId="274"/>
            <ac:inkMk id="28" creationId="{A979A1F8-B9E3-88CC-4C68-5C92FC5E51A2}"/>
          </ac:inkMkLst>
        </pc:inkChg>
        <pc:inkChg chg="add del">
          <ac:chgData name="Fabiano Junior Maia Manschein" userId="42572722-3f82-4d9f-97cc-b51ad2b60e78" providerId="ADAL" clId="{5C2B5016-641F-8040-887B-B864EBB1DFFB}" dt="2023-05-23T12:01:12.743" v="1076"/>
          <ac:inkMkLst>
            <pc:docMk/>
            <pc:sldMk cId="3807502283" sldId="274"/>
            <ac:inkMk id="29" creationId="{2D48E766-99F3-1158-3FCA-3EB452913832}"/>
          </ac:inkMkLst>
        </pc:inkChg>
        <pc:inkChg chg="add del">
          <ac:chgData name="Fabiano Junior Maia Manschein" userId="42572722-3f82-4d9f-97cc-b51ad2b60e78" providerId="ADAL" clId="{5C2B5016-641F-8040-887B-B864EBB1DFFB}" dt="2023-05-23T12:01:12.743" v="1076"/>
          <ac:inkMkLst>
            <pc:docMk/>
            <pc:sldMk cId="3807502283" sldId="274"/>
            <ac:inkMk id="30" creationId="{36225C00-82E8-E36B-7635-FCBA9B22FA22}"/>
          </ac:inkMkLst>
        </pc:inkChg>
        <pc:inkChg chg="add del">
          <ac:chgData name="Fabiano Junior Maia Manschein" userId="42572722-3f82-4d9f-97cc-b51ad2b60e78" providerId="ADAL" clId="{5C2B5016-641F-8040-887B-B864EBB1DFFB}" dt="2023-05-23T12:01:12.743" v="1076"/>
          <ac:inkMkLst>
            <pc:docMk/>
            <pc:sldMk cId="3807502283" sldId="274"/>
            <ac:inkMk id="31" creationId="{6EB0A33D-8A24-8E39-3B36-C4AF1BE88001}"/>
          </ac:inkMkLst>
        </pc:inkChg>
        <pc:inkChg chg="add reco">
          <ac:chgData name="Fabiano Junior Maia Manschein" userId="42572722-3f82-4d9f-97cc-b51ad2b60e78" providerId="ADAL" clId="{5C2B5016-641F-8040-887B-B864EBB1DFFB}" dt="2023-05-23T12:01:12.743" v="1076"/>
          <ac:inkMkLst>
            <pc:docMk/>
            <pc:sldMk cId="3807502283" sldId="274"/>
            <ac:inkMk id="32" creationId="{CF5195BF-DF0E-F19C-EC7F-7C981972285B}"/>
          </ac:inkMkLst>
        </pc:inkChg>
        <pc:inkChg chg="add del">
          <ac:chgData name="Fabiano Junior Maia Manschein" userId="42572722-3f82-4d9f-97cc-b51ad2b60e78" providerId="ADAL" clId="{5C2B5016-641F-8040-887B-B864EBB1DFFB}" dt="2023-05-23T12:01:14.063" v="1079"/>
          <ac:inkMkLst>
            <pc:docMk/>
            <pc:sldMk cId="3807502283" sldId="274"/>
            <ac:inkMk id="33" creationId="{FDC26819-0F4C-9DF4-47FA-CBE66EB2379B}"/>
          </ac:inkMkLst>
        </pc:inkChg>
        <pc:inkChg chg="add del">
          <ac:chgData name="Fabiano Junior Maia Manschein" userId="42572722-3f82-4d9f-97cc-b51ad2b60e78" providerId="ADAL" clId="{5C2B5016-641F-8040-887B-B864EBB1DFFB}" dt="2023-05-23T12:01:14.063" v="1079"/>
          <ac:inkMkLst>
            <pc:docMk/>
            <pc:sldMk cId="3807502283" sldId="274"/>
            <ac:inkMk id="34" creationId="{EB69A357-A8C8-E4E8-E21F-92F5E2B3F3BB}"/>
          </ac:inkMkLst>
        </pc:inkChg>
        <pc:inkChg chg="add reco">
          <ac:chgData name="Fabiano Junior Maia Manschein" userId="42572722-3f82-4d9f-97cc-b51ad2b60e78" providerId="ADAL" clId="{5C2B5016-641F-8040-887B-B864EBB1DFFB}" dt="2023-05-23T12:01:14.063" v="1079"/>
          <ac:inkMkLst>
            <pc:docMk/>
            <pc:sldMk cId="3807502283" sldId="274"/>
            <ac:inkMk id="35" creationId="{B6CF13E3-036D-9D67-C327-DE6A7AB0CEC1}"/>
          </ac:inkMkLst>
        </pc:inkChg>
        <pc:inkChg chg="add del">
          <ac:chgData name="Fabiano Junior Maia Manschein" userId="42572722-3f82-4d9f-97cc-b51ad2b60e78" providerId="ADAL" clId="{5C2B5016-641F-8040-887B-B864EBB1DFFB}" dt="2023-05-23T12:01:31.313" v="1083"/>
          <ac:inkMkLst>
            <pc:docMk/>
            <pc:sldMk cId="3807502283" sldId="274"/>
            <ac:inkMk id="36" creationId="{40613471-EBA0-74CE-F09B-4DA73CE96370}"/>
          </ac:inkMkLst>
        </pc:inkChg>
        <pc:inkChg chg="add del">
          <ac:chgData name="Fabiano Junior Maia Manschein" userId="42572722-3f82-4d9f-97cc-b51ad2b60e78" providerId="ADAL" clId="{5C2B5016-641F-8040-887B-B864EBB1DFFB}" dt="2023-05-23T12:01:30.026" v="1082"/>
          <ac:inkMkLst>
            <pc:docMk/>
            <pc:sldMk cId="3807502283" sldId="274"/>
            <ac:inkMk id="37" creationId="{B27AB140-24BA-584E-BEE1-C007E21E8D86}"/>
          </ac:inkMkLst>
        </pc:inkChg>
        <pc:inkChg chg="add del">
          <ac:chgData name="Fabiano Junior Maia Manschein" userId="42572722-3f82-4d9f-97cc-b51ad2b60e78" providerId="ADAL" clId="{5C2B5016-641F-8040-887B-B864EBB1DFFB}" dt="2023-05-23T12:01:35.235" v="1086"/>
          <ac:inkMkLst>
            <pc:docMk/>
            <pc:sldMk cId="3807502283" sldId="274"/>
            <ac:inkMk id="38" creationId="{D5F892B1-907B-8F31-F987-1F97101C5669}"/>
          </ac:inkMkLst>
        </pc:inkChg>
        <pc:inkChg chg="add del">
          <ac:chgData name="Fabiano Junior Maia Manschein" userId="42572722-3f82-4d9f-97cc-b51ad2b60e78" providerId="ADAL" clId="{5C2B5016-641F-8040-887B-B864EBB1DFFB}" dt="2023-05-23T12:01:35.235" v="1086"/>
          <ac:inkMkLst>
            <pc:docMk/>
            <pc:sldMk cId="3807502283" sldId="274"/>
            <ac:inkMk id="39" creationId="{71608840-7647-A2B8-E568-81D505A25CA5}"/>
          </ac:inkMkLst>
        </pc:inkChg>
        <pc:inkChg chg="add reco">
          <ac:chgData name="Fabiano Junior Maia Manschein" userId="42572722-3f82-4d9f-97cc-b51ad2b60e78" providerId="ADAL" clId="{5C2B5016-641F-8040-887B-B864EBB1DFFB}" dt="2023-05-23T12:01:35.235" v="1086"/>
          <ac:inkMkLst>
            <pc:docMk/>
            <pc:sldMk cId="3807502283" sldId="274"/>
            <ac:inkMk id="40" creationId="{32695201-730C-9D66-E662-8E973959E2C9}"/>
          </ac:inkMkLst>
        </pc:inkChg>
        <pc:inkChg chg="add">
          <ac:chgData name="Fabiano Junior Maia Manschein" userId="42572722-3f82-4d9f-97cc-b51ad2b60e78" providerId="ADAL" clId="{5C2B5016-641F-8040-887B-B864EBB1DFFB}" dt="2023-05-23T12:01:37.323" v="1087"/>
          <ac:inkMkLst>
            <pc:docMk/>
            <pc:sldMk cId="3807502283" sldId="274"/>
            <ac:inkMk id="41" creationId="{5BB8F370-EDEC-67F5-AE49-3692A6F37317}"/>
          </ac:inkMkLst>
        </pc:inkChg>
        <pc:inkChg chg="add">
          <ac:chgData name="Fabiano Junior Maia Manschein" userId="42572722-3f82-4d9f-97cc-b51ad2b60e78" providerId="ADAL" clId="{5C2B5016-641F-8040-887B-B864EBB1DFFB}" dt="2023-05-23T12:01:38.582" v="1088"/>
          <ac:inkMkLst>
            <pc:docMk/>
            <pc:sldMk cId="3807502283" sldId="274"/>
            <ac:inkMk id="42" creationId="{6FC1F08A-53FD-136C-F9D4-EDE6B4BB7CA7}"/>
          </ac:inkMkLst>
        </pc:inkChg>
        <pc:inkChg chg="add del">
          <ac:chgData name="Fabiano Junior Maia Manschein" userId="42572722-3f82-4d9f-97cc-b51ad2b60e78" providerId="ADAL" clId="{5C2B5016-641F-8040-887B-B864EBB1DFFB}" dt="2023-05-23T12:01:40.872" v="1091"/>
          <ac:inkMkLst>
            <pc:docMk/>
            <pc:sldMk cId="3807502283" sldId="274"/>
            <ac:inkMk id="43" creationId="{B6672549-729A-A3B0-350C-AA3AE464E7B6}"/>
          </ac:inkMkLst>
        </pc:inkChg>
        <pc:inkChg chg="add del">
          <ac:chgData name="Fabiano Junior Maia Manschein" userId="42572722-3f82-4d9f-97cc-b51ad2b60e78" providerId="ADAL" clId="{5C2B5016-641F-8040-887B-B864EBB1DFFB}" dt="2023-05-23T12:01:40.872" v="1091"/>
          <ac:inkMkLst>
            <pc:docMk/>
            <pc:sldMk cId="3807502283" sldId="274"/>
            <ac:inkMk id="44" creationId="{9971D191-AD22-0524-5D65-8DB417839154}"/>
          </ac:inkMkLst>
        </pc:inkChg>
        <pc:inkChg chg="add reco">
          <ac:chgData name="Fabiano Junior Maia Manschein" userId="42572722-3f82-4d9f-97cc-b51ad2b60e78" providerId="ADAL" clId="{5C2B5016-641F-8040-887B-B864EBB1DFFB}" dt="2023-05-23T12:01:40.872" v="1091"/>
          <ac:inkMkLst>
            <pc:docMk/>
            <pc:sldMk cId="3807502283" sldId="274"/>
            <ac:inkMk id="45" creationId="{BEFC08F0-1B68-8CC2-F50D-BF0B704389E6}"/>
          </ac:inkMkLst>
        </pc:inkChg>
        <pc:inkChg chg="add">
          <ac:chgData name="Fabiano Junior Maia Manschein" userId="42572722-3f82-4d9f-97cc-b51ad2b60e78" providerId="ADAL" clId="{5C2B5016-641F-8040-887B-B864EBB1DFFB}" dt="2023-05-23T12:01:41.164" v="1092"/>
          <ac:inkMkLst>
            <pc:docMk/>
            <pc:sldMk cId="3807502283" sldId="274"/>
            <ac:inkMk id="46" creationId="{B3FAB04F-7A6E-B5B5-A344-86A2A33D32ED}"/>
          </ac:inkMkLst>
        </pc:inkChg>
        <pc:inkChg chg="add">
          <ac:chgData name="Fabiano Junior Maia Manschein" userId="42572722-3f82-4d9f-97cc-b51ad2b60e78" providerId="ADAL" clId="{5C2B5016-641F-8040-887B-B864EBB1DFFB}" dt="2023-05-23T12:01:42.108" v="1093"/>
          <ac:inkMkLst>
            <pc:docMk/>
            <pc:sldMk cId="3807502283" sldId="274"/>
            <ac:inkMk id="47" creationId="{AA0B37D6-347A-F8CB-0BD9-9B8C7577E27D}"/>
          </ac:inkMkLst>
        </pc:inkChg>
        <pc:inkChg chg="add">
          <ac:chgData name="Fabiano Junior Maia Manschein" userId="42572722-3f82-4d9f-97cc-b51ad2b60e78" providerId="ADAL" clId="{5C2B5016-641F-8040-887B-B864EBB1DFFB}" dt="2023-05-23T12:01:42.992" v="1094"/>
          <ac:inkMkLst>
            <pc:docMk/>
            <pc:sldMk cId="3807502283" sldId="274"/>
            <ac:inkMk id="48" creationId="{58C7976B-AC75-4F6A-D2F0-25B95F71F4A4}"/>
          </ac:inkMkLst>
        </pc:inkChg>
        <pc:inkChg chg="add">
          <ac:chgData name="Fabiano Junior Maia Manschein" userId="42572722-3f82-4d9f-97cc-b51ad2b60e78" providerId="ADAL" clId="{5C2B5016-641F-8040-887B-B864EBB1DFFB}" dt="2023-05-23T12:01:44.003" v="1095"/>
          <ac:inkMkLst>
            <pc:docMk/>
            <pc:sldMk cId="3807502283" sldId="274"/>
            <ac:inkMk id="49" creationId="{0744BBF9-7CDA-BF0D-20CC-1A157D5567D2}"/>
          </ac:inkMkLst>
        </pc:inkChg>
        <pc:inkChg chg="add del">
          <ac:chgData name="Fabiano Junior Maia Manschein" userId="42572722-3f82-4d9f-97cc-b51ad2b60e78" providerId="ADAL" clId="{5C2B5016-641F-8040-887B-B864EBB1DFFB}" dt="2023-05-23T12:01:53.960" v="1099"/>
          <ac:inkMkLst>
            <pc:docMk/>
            <pc:sldMk cId="3807502283" sldId="274"/>
            <ac:inkMk id="50" creationId="{CCA1B897-EF4F-8CDE-94B2-60E228323317}"/>
          </ac:inkMkLst>
        </pc:inkChg>
        <pc:inkChg chg="add del">
          <ac:chgData name="Fabiano Junior Maia Manschein" userId="42572722-3f82-4d9f-97cc-b51ad2b60e78" providerId="ADAL" clId="{5C2B5016-641F-8040-887B-B864EBB1DFFB}" dt="2023-05-23T12:01:53.113" v="1098"/>
          <ac:inkMkLst>
            <pc:docMk/>
            <pc:sldMk cId="3807502283" sldId="274"/>
            <ac:inkMk id="51" creationId="{92C485CB-4B0D-0836-8655-97CB6B72187E}"/>
          </ac:inkMkLst>
        </pc:inkChg>
        <pc:inkChg chg="add del">
          <ac:chgData name="Fabiano Junior Maia Manschein" userId="42572722-3f82-4d9f-97cc-b51ad2b60e78" providerId="ADAL" clId="{5C2B5016-641F-8040-887B-B864EBB1DFFB}" dt="2023-05-23T12:01:57.248" v="1101"/>
          <ac:inkMkLst>
            <pc:docMk/>
            <pc:sldMk cId="3807502283" sldId="274"/>
            <ac:inkMk id="52" creationId="{8220E577-36C0-9F91-20B0-82C5BBFC555C}"/>
          </ac:inkMkLst>
        </pc:inkChg>
        <pc:inkChg chg="add del">
          <ac:chgData name="Fabiano Junior Maia Manschein" userId="42572722-3f82-4d9f-97cc-b51ad2b60e78" providerId="ADAL" clId="{5C2B5016-641F-8040-887B-B864EBB1DFFB}" dt="2023-05-23T12:02:00.784" v="1103"/>
          <ac:inkMkLst>
            <pc:docMk/>
            <pc:sldMk cId="3807502283" sldId="274"/>
            <ac:inkMk id="53" creationId="{84454945-6609-44BE-4764-6AFEA2813A97}"/>
          </ac:inkMkLst>
        </pc:inkChg>
        <pc:inkChg chg="add del">
          <ac:chgData name="Fabiano Junior Maia Manschein" userId="42572722-3f82-4d9f-97cc-b51ad2b60e78" providerId="ADAL" clId="{5C2B5016-641F-8040-887B-B864EBB1DFFB}" dt="2023-05-23T12:02:03.871" v="1105"/>
          <ac:inkMkLst>
            <pc:docMk/>
            <pc:sldMk cId="3807502283" sldId="274"/>
            <ac:inkMk id="54" creationId="{0F0808A3-60B5-89D6-D423-96341ECC4DAF}"/>
          </ac:inkMkLst>
        </pc:inkChg>
        <pc:inkChg chg="add del">
          <ac:chgData name="Fabiano Junior Maia Manschein" userId="42572722-3f82-4d9f-97cc-b51ad2b60e78" providerId="ADAL" clId="{5C2B5016-641F-8040-887B-B864EBB1DFFB}" dt="2023-05-23T12:02:19.723" v="1109"/>
          <ac:inkMkLst>
            <pc:docMk/>
            <pc:sldMk cId="3807502283" sldId="274"/>
            <ac:inkMk id="55" creationId="{508397F4-C999-D6E5-9A16-A6A8FE7D259F}"/>
          </ac:inkMkLst>
        </pc:inkChg>
        <pc:inkChg chg="add del">
          <ac:chgData name="Fabiano Junior Maia Manschein" userId="42572722-3f82-4d9f-97cc-b51ad2b60e78" providerId="ADAL" clId="{5C2B5016-641F-8040-887B-B864EBB1DFFB}" dt="2023-05-23T12:02:19.163" v="1108"/>
          <ac:inkMkLst>
            <pc:docMk/>
            <pc:sldMk cId="3807502283" sldId="274"/>
            <ac:inkMk id="56" creationId="{9CF0DFF2-57E1-CBA4-AFEF-6FB7F4AD4AD8}"/>
          </ac:inkMkLst>
        </pc:inkChg>
        <pc:inkChg chg="add del">
          <ac:chgData name="Fabiano Junior Maia Manschein" userId="42572722-3f82-4d9f-97cc-b51ad2b60e78" providerId="ADAL" clId="{5C2B5016-641F-8040-887B-B864EBB1DFFB}" dt="2023-05-23T12:02:26.446" v="1111"/>
          <ac:inkMkLst>
            <pc:docMk/>
            <pc:sldMk cId="3807502283" sldId="274"/>
            <ac:inkMk id="57" creationId="{C5FCBB0B-10EF-BC36-2570-D16F447D7DDF}"/>
          </ac:inkMkLst>
        </pc:inkChg>
        <pc:inkChg chg="add">
          <ac:chgData name="Fabiano Junior Maia Manschein" userId="42572722-3f82-4d9f-97cc-b51ad2b60e78" providerId="ADAL" clId="{5C2B5016-641F-8040-887B-B864EBB1DFFB}" dt="2023-05-23T12:02:31.975" v="1112"/>
          <ac:inkMkLst>
            <pc:docMk/>
            <pc:sldMk cId="3807502283" sldId="274"/>
            <ac:inkMk id="58" creationId="{954FE533-2B81-7ABF-A103-4B0CE15F7EA1}"/>
          </ac:inkMkLst>
        </pc:inkChg>
        <pc:inkChg chg="add">
          <ac:chgData name="Fabiano Junior Maia Manschein" userId="42572722-3f82-4d9f-97cc-b51ad2b60e78" providerId="ADAL" clId="{5C2B5016-641F-8040-887B-B864EBB1DFFB}" dt="2023-05-23T12:02:32.660" v="1113"/>
          <ac:inkMkLst>
            <pc:docMk/>
            <pc:sldMk cId="3807502283" sldId="274"/>
            <ac:inkMk id="59" creationId="{E87FA601-4637-307A-2416-032CB1AA4C00}"/>
          </ac:inkMkLst>
        </pc:inkChg>
        <pc:inkChg chg="add">
          <ac:chgData name="Fabiano Junior Maia Manschein" userId="42572722-3f82-4d9f-97cc-b51ad2b60e78" providerId="ADAL" clId="{5C2B5016-641F-8040-887B-B864EBB1DFFB}" dt="2023-05-23T12:02:34.160" v="1114"/>
          <ac:inkMkLst>
            <pc:docMk/>
            <pc:sldMk cId="3807502283" sldId="274"/>
            <ac:inkMk id="60" creationId="{C00B2A33-D4E1-135A-B549-DACAD81F1CCE}"/>
          </ac:inkMkLst>
        </pc:inkChg>
        <pc:inkChg chg="add">
          <ac:chgData name="Fabiano Junior Maia Manschein" userId="42572722-3f82-4d9f-97cc-b51ad2b60e78" providerId="ADAL" clId="{5C2B5016-641F-8040-887B-B864EBB1DFFB}" dt="2023-05-23T12:02:34.662" v="1115"/>
          <ac:inkMkLst>
            <pc:docMk/>
            <pc:sldMk cId="3807502283" sldId="274"/>
            <ac:inkMk id="61" creationId="{6DA09778-607A-C6F4-7220-7A0C1634CF8F}"/>
          </ac:inkMkLst>
        </pc:inkChg>
        <pc:inkChg chg="add del">
          <ac:chgData name="Fabiano Junior Maia Manschein" userId="42572722-3f82-4d9f-97cc-b51ad2b60e78" providerId="ADAL" clId="{5C2B5016-641F-8040-887B-B864EBB1DFFB}" dt="2023-05-23T12:02:38.799" v="1118"/>
          <ac:inkMkLst>
            <pc:docMk/>
            <pc:sldMk cId="3807502283" sldId="274"/>
            <ac:inkMk id="62" creationId="{951B8B2A-B568-244C-0B2F-45BA6A70B681}"/>
          </ac:inkMkLst>
        </pc:inkChg>
        <pc:inkChg chg="add del">
          <ac:chgData name="Fabiano Junior Maia Manschein" userId="42572722-3f82-4d9f-97cc-b51ad2b60e78" providerId="ADAL" clId="{5C2B5016-641F-8040-887B-B864EBB1DFFB}" dt="2023-05-23T12:02:38.799" v="1118"/>
          <ac:inkMkLst>
            <pc:docMk/>
            <pc:sldMk cId="3807502283" sldId="274"/>
            <ac:inkMk id="63" creationId="{7985076B-773F-492B-B4B7-0A9103EF2FE5}"/>
          </ac:inkMkLst>
        </pc:inkChg>
        <pc:inkChg chg="add reco">
          <ac:chgData name="Fabiano Junior Maia Manschein" userId="42572722-3f82-4d9f-97cc-b51ad2b60e78" providerId="ADAL" clId="{5C2B5016-641F-8040-887B-B864EBB1DFFB}" dt="2023-05-23T12:02:38.799" v="1118"/>
          <ac:inkMkLst>
            <pc:docMk/>
            <pc:sldMk cId="3807502283" sldId="274"/>
            <ac:inkMk id="64" creationId="{628C55F2-7C40-1391-CAF5-FB46AF0E8FEE}"/>
          </ac:inkMkLst>
        </pc:inkChg>
        <pc:inkChg chg="add del">
          <ac:chgData name="Fabiano Junior Maia Manschein" userId="42572722-3f82-4d9f-97cc-b51ad2b60e78" providerId="ADAL" clId="{5C2B5016-641F-8040-887B-B864EBB1DFFB}" dt="2023-05-23T12:05:05.581" v="1198"/>
          <ac:inkMkLst>
            <pc:docMk/>
            <pc:sldMk cId="3807502283" sldId="274"/>
            <ac:inkMk id="65" creationId="{489AAA60-38A6-11DB-80F3-6F56BCD8E49E}"/>
          </ac:inkMkLst>
        </pc:inkChg>
        <pc:inkChg chg="add del">
          <ac:chgData name="Fabiano Junior Maia Manschein" userId="42572722-3f82-4d9f-97cc-b51ad2b60e78" providerId="ADAL" clId="{5C2B5016-641F-8040-887B-B864EBB1DFFB}" dt="2023-05-23T12:02:56.501" v="1123"/>
          <ac:inkMkLst>
            <pc:docMk/>
            <pc:sldMk cId="3807502283" sldId="274"/>
            <ac:inkMk id="66" creationId="{309DABC6-A3BC-7CF4-486A-441078206E40}"/>
          </ac:inkMkLst>
        </pc:inkChg>
        <pc:inkChg chg="add del">
          <ac:chgData name="Fabiano Junior Maia Manschein" userId="42572722-3f82-4d9f-97cc-b51ad2b60e78" providerId="ADAL" clId="{5C2B5016-641F-8040-887B-B864EBB1DFFB}" dt="2023-05-23T12:02:56.501" v="1123"/>
          <ac:inkMkLst>
            <pc:docMk/>
            <pc:sldMk cId="3807502283" sldId="274"/>
            <ac:inkMk id="67" creationId="{A4F60A53-6038-580F-2156-EAD03159A2CE}"/>
          </ac:inkMkLst>
        </pc:inkChg>
        <pc:inkChg chg="add del">
          <ac:chgData name="Fabiano Junior Maia Manschein" userId="42572722-3f82-4d9f-97cc-b51ad2b60e78" providerId="ADAL" clId="{5C2B5016-641F-8040-887B-B864EBB1DFFB}" dt="2023-05-23T12:02:56.501" v="1123"/>
          <ac:inkMkLst>
            <pc:docMk/>
            <pc:sldMk cId="3807502283" sldId="274"/>
            <ac:inkMk id="68" creationId="{FA646731-DEF5-71B3-2E91-0EA3876CDB0F}"/>
          </ac:inkMkLst>
        </pc:inkChg>
        <pc:inkChg chg="add reco">
          <ac:chgData name="Fabiano Junior Maia Manschein" userId="42572722-3f82-4d9f-97cc-b51ad2b60e78" providerId="ADAL" clId="{5C2B5016-641F-8040-887B-B864EBB1DFFB}" dt="2023-05-23T12:02:56.501" v="1123"/>
          <ac:inkMkLst>
            <pc:docMk/>
            <pc:sldMk cId="3807502283" sldId="274"/>
            <ac:inkMk id="69" creationId="{ACD8A597-3D8C-EA96-7F2D-4CE716397474}"/>
          </ac:inkMkLst>
        </pc:inkChg>
        <pc:inkChg chg="add del">
          <ac:chgData name="Fabiano Junior Maia Manschein" userId="42572722-3f82-4d9f-97cc-b51ad2b60e78" providerId="ADAL" clId="{5C2B5016-641F-8040-887B-B864EBB1DFFB}" dt="2023-05-23T12:02:59.337" v="1127"/>
          <ac:inkMkLst>
            <pc:docMk/>
            <pc:sldMk cId="3807502283" sldId="274"/>
            <ac:inkMk id="70" creationId="{3635C841-6811-6FDA-9D8E-0EF577111FB3}"/>
          </ac:inkMkLst>
        </pc:inkChg>
        <pc:inkChg chg="add del">
          <ac:chgData name="Fabiano Junior Maia Manschein" userId="42572722-3f82-4d9f-97cc-b51ad2b60e78" providerId="ADAL" clId="{5C2B5016-641F-8040-887B-B864EBB1DFFB}" dt="2023-05-23T12:02:59.337" v="1127"/>
          <ac:inkMkLst>
            <pc:docMk/>
            <pc:sldMk cId="3807502283" sldId="274"/>
            <ac:inkMk id="71" creationId="{A9E14879-0C4E-F622-E295-9B98904DC2ED}"/>
          </ac:inkMkLst>
        </pc:inkChg>
        <pc:inkChg chg="add del">
          <ac:chgData name="Fabiano Junior Maia Manschein" userId="42572722-3f82-4d9f-97cc-b51ad2b60e78" providerId="ADAL" clId="{5C2B5016-641F-8040-887B-B864EBB1DFFB}" dt="2023-05-23T12:02:59.337" v="1127"/>
          <ac:inkMkLst>
            <pc:docMk/>
            <pc:sldMk cId="3807502283" sldId="274"/>
            <ac:inkMk id="72" creationId="{374A2296-CE63-883D-863B-BAEC65DD84CD}"/>
          </ac:inkMkLst>
        </pc:inkChg>
        <pc:inkChg chg="add reco">
          <ac:chgData name="Fabiano Junior Maia Manschein" userId="42572722-3f82-4d9f-97cc-b51ad2b60e78" providerId="ADAL" clId="{5C2B5016-641F-8040-887B-B864EBB1DFFB}" dt="2023-05-23T12:02:59.337" v="1127"/>
          <ac:inkMkLst>
            <pc:docMk/>
            <pc:sldMk cId="3807502283" sldId="274"/>
            <ac:inkMk id="73" creationId="{0D6EC93B-2B6E-0BB2-12A5-A27893E0A65D}"/>
          </ac:inkMkLst>
        </pc:inkChg>
        <pc:inkChg chg="add del">
          <ac:chgData name="Fabiano Junior Maia Manschein" userId="42572722-3f82-4d9f-97cc-b51ad2b60e78" providerId="ADAL" clId="{5C2B5016-641F-8040-887B-B864EBB1DFFB}" dt="2023-05-23T12:03:06.969" v="1132"/>
          <ac:inkMkLst>
            <pc:docMk/>
            <pc:sldMk cId="3807502283" sldId="274"/>
            <ac:inkMk id="74" creationId="{DB3888D6-43C0-CAD9-4DBA-2009A93B510E}"/>
          </ac:inkMkLst>
        </pc:inkChg>
        <pc:inkChg chg="add del">
          <ac:chgData name="Fabiano Junior Maia Manschein" userId="42572722-3f82-4d9f-97cc-b51ad2b60e78" providerId="ADAL" clId="{5C2B5016-641F-8040-887B-B864EBB1DFFB}" dt="2023-05-23T12:03:06.969" v="1132"/>
          <ac:inkMkLst>
            <pc:docMk/>
            <pc:sldMk cId="3807502283" sldId="274"/>
            <ac:inkMk id="75" creationId="{20E09B26-1C7B-85D7-F068-01CE9EEE8442}"/>
          </ac:inkMkLst>
        </pc:inkChg>
        <pc:inkChg chg="add del">
          <ac:chgData name="Fabiano Junior Maia Manschein" userId="42572722-3f82-4d9f-97cc-b51ad2b60e78" providerId="ADAL" clId="{5C2B5016-641F-8040-887B-B864EBB1DFFB}" dt="2023-05-23T12:03:06.969" v="1132"/>
          <ac:inkMkLst>
            <pc:docMk/>
            <pc:sldMk cId="3807502283" sldId="274"/>
            <ac:inkMk id="76" creationId="{CD923CFC-CCB6-228D-2C02-00CC3A346774}"/>
          </ac:inkMkLst>
        </pc:inkChg>
        <pc:inkChg chg="add del">
          <ac:chgData name="Fabiano Junior Maia Manschein" userId="42572722-3f82-4d9f-97cc-b51ad2b60e78" providerId="ADAL" clId="{5C2B5016-641F-8040-887B-B864EBB1DFFB}" dt="2023-05-23T12:03:06.969" v="1132"/>
          <ac:inkMkLst>
            <pc:docMk/>
            <pc:sldMk cId="3807502283" sldId="274"/>
            <ac:inkMk id="77" creationId="{6959F581-46F0-E2E4-6613-AFE0610C0A91}"/>
          </ac:inkMkLst>
        </pc:inkChg>
        <pc:inkChg chg="add reco">
          <ac:chgData name="Fabiano Junior Maia Manschein" userId="42572722-3f82-4d9f-97cc-b51ad2b60e78" providerId="ADAL" clId="{5C2B5016-641F-8040-887B-B864EBB1DFFB}" dt="2023-05-23T12:03:06.969" v="1132"/>
          <ac:inkMkLst>
            <pc:docMk/>
            <pc:sldMk cId="3807502283" sldId="274"/>
            <ac:inkMk id="78" creationId="{EF74F610-94A0-C0A2-CF0E-BD57F1E789C3}"/>
          </ac:inkMkLst>
        </pc:inkChg>
        <pc:inkChg chg="add del">
          <ac:chgData name="Fabiano Junior Maia Manschein" userId="42572722-3f82-4d9f-97cc-b51ad2b60e78" providerId="ADAL" clId="{5C2B5016-641F-8040-887B-B864EBB1DFFB}" dt="2023-05-23T12:03:10.964" v="1134"/>
          <ac:inkMkLst>
            <pc:docMk/>
            <pc:sldMk cId="3807502283" sldId="274"/>
            <ac:inkMk id="79" creationId="{4A433615-7DBC-7DD7-2C36-D4DAF5588117}"/>
          </ac:inkMkLst>
        </pc:inkChg>
        <pc:inkChg chg="add del">
          <ac:chgData name="Fabiano Junior Maia Manschein" userId="42572722-3f82-4d9f-97cc-b51ad2b60e78" providerId="ADAL" clId="{5C2B5016-641F-8040-887B-B864EBB1DFFB}" dt="2023-05-23T12:03:20.577" v="1139"/>
          <ac:inkMkLst>
            <pc:docMk/>
            <pc:sldMk cId="3807502283" sldId="274"/>
            <ac:inkMk id="80" creationId="{4066AE3F-8CC1-E03F-9054-1D1D69F6713A}"/>
          </ac:inkMkLst>
        </pc:inkChg>
        <pc:inkChg chg="add del">
          <ac:chgData name="Fabiano Junior Maia Manschein" userId="42572722-3f82-4d9f-97cc-b51ad2b60e78" providerId="ADAL" clId="{5C2B5016-641F-8040-887B-B864EBB1DFFB}" dt="2023-05-23T12:03:20.577" v="1139"/>
          <ac:inkMkLst>
            <pc:docMk/>
            <pc:sldMk cId="3807502283" sldId="274"/>
            <ac:inkMk id="81" creationId="{0CC87B39-90EC-5922-9D6D-034D0FC46BFC}"/>
          </ac:inkMkLst>
        </pc:inkChg>
        <pc:inkChg chg="add del">
          <ac:chgData name="Fabiano Junior Maia Manschein" userId="42572722-3f82-4d9f-97cc-b51ad2b60e78" providerId="ADAL" clId="{5C2B5016-641F-8040-887B-B864EBB1DFFB}" dt="2023-05-23T12:03:20.577" v="1139"/>
          <ac:inkMkLst>
            <pc:docMk/>
            <pc:sldMk cId="3807502283" sldId="274"/>
            <ac:inkMk id="82" creationId="{5D961B70-72F8-493E-491E-9C7ED3AC7D33}"/>
          </ac:inkMkLst>
        </pc:inkChg>
        <pc:inkChg chg="add del">
          <ac:chgData name="Fabiano Junior Maia Manschein" userId="42572722-3f82-4d9f-97cc-b51ad2b60e78" providerId="ADAL" clId="{5C2B5016-641F-8040-887B-B864EBB1DFFB}" dt="2023-05-23T12:03:20.577" v="1139"/>
          <ac:inkMkLst>
            <pc:docMk/>
            <pc:sldMk cId="3807502283" sldId="274"/>
            <ac:inkMk id="83" creationId="{93EF2772-6A75-3EAA-E3D2-B3EB88FFD4C7}"/>
          </ac:inkMkLst>
        </pc:inkChg>
        <pc:inkChg chg="add reco">
          <ac:chgData name="Fabiano Junior Maia Manschein" userId="42572722-3f82-4d9f-97cc-b51ad2b60e78" providerId="ADAL" clId="{5C2B5016-641F-8040-887B-B864EBB1DFFB}" dt="2023-05-23T12:03:20.577" v="1139"/>
          <ac:inkMkLst>
            <pc:docMk/>
            <pc:sldMk cId="3807502283" sldId="274"/>
            <ac:inkMk id="84" creationId="{68875B0C-C721-2C27-0376-292B773C02E3}"/>
          </ac:inkMkLst>
        </pc:inkChg>
        <pc:inkChg chg="add del">
          <ac:chgData name="Fabiano Junior Maia Manschein" userId="42572722-3f82-4d9f-97cc-b51ad2b60e78" providerId="ADAL" clId="{5C2B5016-641F-8040-887B-B864EBB1DFFB}" dt="2023-05-23T12:03:26.052" v="1142"/>
          <ac:inkMkLst>
            <pc:docMk/>
            <pc:sldMk cId="3807502283" sldId="274"/>
            <ac:inkMk id="85" creationId="{9878E2C6-3AEB-8D0C-C8EC-D9893158CD93}"/>
          </ac:inkMkLst>
        </pc:inkChg>
        <pc:inkChg chg="add del">
          <ac:chgData name="Fabiano Junior Maia Manschein" userId="42572722-3f82-4d9f-97cc-b51ad2b60e78" providerId="ADAL" clId="{5C2B5016-641F-8040-887B-B864EBB1DFFB}" dt="2023-05-23T12:03:26.052" v="1142"/>
          <ac:inkMkLst>
            <pc:docMk/>
            <pc:sldMk cId="3807502283" sldId="274"/>
            <ac:inkMk id="86" creationId="{11B29AC6-CE0C-0AB9-22F7-FAF6ECE7CBAE}"/>
          </ac:inkMkLst>
        </pc:inkChg>
        <pc:inkChg chg="add reco">
          <ac:chgData name="Fabiano Junior Maia Manschein" userId="42572722-3f82-4d9f-97cc-b51ad2b60e78" providerId="ADAL" clId="{5C2B5016-641F-8040-887B-B864EBB1DFFB}" dt="2023-05-23T12:03:26.052" v="1142"/>
          <ac:inkMkLst>
            <pc:docMk/>
            <pc:sldMk cId="3807502283" sldId="274"/>
            <ac:inkMk id="87" creationId="{C214078C-1ED2-11D1-6E87-D9F33FFD54D0}"/>
          </ac:inkMkLst>
        </pc:inkChg>
        <pc:inkChg chg="add del">
          <ac:chgData name="Fabiano Junior Maia Manschein" userId="42572722-3f82-4d9f-97cc-b51ad2b60e78" providerId="ADAL" clId="{5C2B5016-641F-8040-887B-B864EBB1DFFB}" dt="2023-05-23T12:03:29.035" v="1146"/>
          <ac:inkMkLst>
            <pc:docMk/>
            <pc:sldMk cId="3807502283" sldId="274"/>
            <ac:inkMk id="88" creationId="{515C0D71-C0D6-8BFF-C6E1-0528D87DFBAE}"/>
          </ac:inkMkLst>
        </pc:inkChg>
        <pc:inkChg chg="add del">
          <ac:chgData name="Fabiano Junior Maia Manschein" userId="42572722-3f82-4d9f-97cc-b51ad2b60e78" providerId="ADAL" clId="{5C2B5016-641F-8040-887B-B864EBB1DFFB}" dt="2023-05-23T12:03:29.643" v="1148"/>
          <ac:inkMkLst>
            <pc:docMk/>
            <pc:sldMk cId="3807502283" sldId="274"/>
            <ac:inkMk id="89" creationId="{2EA8EBB2-5FE6-8B63-6E11-1C52CDB2D0A5}"/>
          </ac:inkMkLst>
        </pc:inkChg>
        <pc:inkChg chg="add del">
          <ac:chgData name="Fabiano Junior Maia Manschein" userId="42572722-3f82-4d9f-97cc-b51ad2b60e78" providerId="ADAL" clId="{5C2B5016-641F-8040-887B-B864EBB1DFFB}" dt="2023-05-23T12:03:29.035" v="1146"/>
          <ac:inkMkLst>
            <pc:docMk/>
            <pc:sldMk cId="3807502283" sldId="274"/>
            <ac:inkMk id="90" creationId="{9CEE89A2-ECD2-3FB4-4643-F2F1EED3D93D}"/>
          </ac:inkMkLst>
        </pc:inkChg>
        <pc:inkChg chg="add reco">
          <ac:chgData name="Fabiano Junior Maia Manschein" userId="42572722-3f82-4d9f-97cc-b51ad2b60e78" providerId="ADAL" clId="{5C2B5016-641F-8040-887B-B864EBB1DFFB}" dt="2023-05-23T12:03:29.035" v="1146"/>
          <ac:inkMkLst>
            <pc:docMk/>
            <pc:sldMk cId="3807502283" sldId="274"/>
            <ac:inkMk id="91" creationId="{6A7467FF-008F-4444-59FF-8EFF9187B3F9}"/>
          </ac:inkMkLst>
        </pc:inkChg>
        <pc:inkChg chg="add del">
          <ac:chgData name="Fabiano Junior Maia Manschein" userId="42572722-3f82-4d9f-97cc-b51ad2b60e78" providerId="ADAL" clId="{5C2B5016-641F-8040-887B-B864EBB1DFFB}" dt="2023-05-23T12:03:29.643" v="1148"/>
          <ac:inkMkLst>
            <pc:docMk/>
            <pc:sldMk cId="3807502283" sldId="274"/>
            <ac:inkMk id="92" creationId="{0909A0C5-3E3A-FB1B-8AC4-4CD567A32F66}"/>
          </ac:inkMkLst>
        </pc:inkChg>
        <pc:inkChg chg="add reco">
          <ac:chgData name="Fabiano Junior Maia Manschein" userId="42572722-3f82-4d9f-97cc-b51ad2b60e78" providerId="ADAL" clId="{5C2B5016-641F-8040-887B-B864EBB1DFFB}" dt="2023-05-23T12:03:29.643" v="1148"/>
          <ac:inkMkLst>
            <pc:docMk/>
            <pc:sldMk cId="3807502283" sldId="274"/>
            <ac:inkMk id="93" creationId="{16F5A184-DB4F-EABA-C520-31CC0DB144A2}"/>
          </ac:inkMkLst>
        </pc:inkChg>
        <pc:inkChg chg="add del">
          <ac:chgData name="Fabiano Junior Maia Manschein" userId="42572722-3f82-4d9f-97cc-b51ad2b60e78" providerId="ADAL" clId="{5C2B5016-641F-8040-887B-B864EBB1DFFB}" dt="2023-05-23T12:03:37.690" v="1153"/>
          <ac:inkMkLst>
            <pc:docMk/>
            <pc:sldMk cId="3807502283" sldId="274"/>
            <ac:inkMk id="94" creationId="{9FEE93F7-8A4A-15D0-762E-4D69F9123722}"/>
          </ac:inkMkLst>
        </pc:inkChg>
        <pc:inkChg chg="add del">
          <ac:chgData name="Fabiano Junior Maia Manschein" userId="42572722-3f82-4d9f-97cc-b51ad2b60e78" providerId="ADAL" clId="{5C2B5016-641F-8040-887B-B864EBB1DFFB}" dt="2023-05-23T12:03:37.690" v="1153"/>
          <ac:inkMkLst>
            <pc:docMk/>
            <pc:sldMk cId="3807502283" sldId="274"/>
            <ac:inkMk id="95" creationId="{32035338-0909-847E-28D3-C74D7F6803EE}"/>
          </ac:inkMkLst>
        </pc:inkChg>
        <pc:inkChg chg="add del">
          <ac:chgData name="Fabiano Junior Maia Manschein" userId="42572722-3f82-4d9f-97cc-b51ad2b60e78" providerId="ADAL" clId="{5C2B5016-641F-8040-887B-B864EBB1DFFB}" dt="2023-05-23T12:03:37.690" v="1153"/>
          <ac:inkMkLst>
            <pc:docMk/>
            <pc:sldMk cId="3807502283" sldId="274"/>
            <ac:inkMk id="96" creationId="{FB0F76C5-99BD-ABAC-3565-E608FE9F47C7}"/>
          </ac:inkMkLst>
        </pc:inkChg>
        <pc:inkChg chg="add del">
          <ac:chgData name="Fabiano Junior Maia Manschein" userId="42572722-3f82-4d9f-97cc-b51ad2b60e78" providerId="ADAL" clId="{5C2B5016-641F-8040-887B-B864EBB1DFFB}" dt="2023-05-23T12:03:37.690" v="1153"/>
          <ac:inkMkLst>
            <pc:docMk/>
            <pc:sldMk cId="3807502283" sldId="274"/>
            <ac:inkMk id="97" creationId="{FF18E12F-CF86-3C23-F8E9-DEF37FE46934}"/>
          </ac:inkMkLst>
        </pc:inkChg>
        <pc:inkChg chg="add reco">
          <ac:chgData name="Fabiano Junior Maia Manschein" userId="42572722-3f82-4d9f-97cc-b51ad2b60e78" providerId="ADAL" clId="{5C2B5016-641F-8040-887B-B864EBB1DFFB}" dt="2023-05-23T12:03:37.690" v="1153"/>
          <ac:inkMkLst>
            <pc:docMk/>
            <pc:sldMk cId="3807502283" sldId="274"/>
            <ac:inkMk id="98" creationId="{78CB7824-BA08-8A21-8259-34ACEEC03E2E}"/>
          </ac:inkMkLst>
        </pc:inkChg>
        <pc:inkChg chg="add">
          <ac:chgData name="Fabiano Junior Maia Manschein" userId="42572722-3f82-4d9f-97cc-b51ad2b60e78" providerId="ADAL" clId="{5C2B5016-641F-8040-887B-B864EBB1DFFB}" dt="2023-05-23T12:03:45.866" v="1154"/>
          <ac:inkMkLst>
            <pc:docMk/>
            <pc:sldMk cId="3807502283" sldId="274"/>
            <ac:inkMk id="99" creationId="{E735BE5A-2AA5-9862-A5FA-839352754EFF}"/>
          </ac:inkMkLst>
        </pc:inkChg>
        <pc:inkChg chg="add">
          <ac:chgData name="Fabiano Junior Maia Manschein" userId="42572722-3f82-4d9f-97cc-b51ad2b60e78" providerId="ADAL" clId="{5C2B5016-641F-8040-887B-B864EBB1DFFB}" dt="2023-05-23T12:03:47.338" v="1155"/>
          <ac:inkMkLst>
            <pc:docMk/>
            <pc:sldMk cId="3807502283" sldId="274"/>
            <ac:inkMk id="100" creationId="{D5FD99DC-5897-AC7B-8A19-D6396EA48714}"/>
          </ac:inkMkLst>
        </pc:inkChg>
        <pc:inkChg chg="add">
          <ac:chgData name="Fabiano Junior Maia Manschein" userId="42572722-3f82-4d9f-97cc-b51ad2b60e78" providerId="ADAL" clId="{5C2B5016-641F-8040-887B-B864EBB1DFFB}" dt="2023-05-23T12:03:48.071" v="1156"/>
          <ac:inkMkLst>
            <pc:docMk/>
            <pc:sldMk cId="3807502283" sldId="274"/>
            <ac:inkMk id="101" creationId="{7C80FB0E-6D42-52EA-6C80-DE3120173F8E}"/>
          </ac:inkMkLst>
        </pc:inkChg>
        <pc:inkChg chg="add">
          <ac:chgData name="Fabiano Junior Maia Manschein" userId="42572722-3f82-4d9f-97cc-b51ad2b60e78" providerId="ADAL" clId="{5C2B5016-641F-8040-887B-B864EBB1DFFB}" dt="2023-05-23T12:03:48.637" v="1157"/>
          <ac:inkMkLst>
            <pc:docMk/>
            <pc:sldMk cId="3807502283" sldId="274"/>
            <ac:inkMk id="102" creationId="{0E79B866-FB88-DE37-471D-32A2739D7671}"/>
          </ac:inkMkLst>
        </pc:inkChg>
        <pc:inkChg chg="add del">
          <ac:chgData name="Fabiano Junior Maia Manschein" userId="42572722-3f82-4d9f-97cc-b51ad2b60e78" providerId="ADAL" clId="{5C2B5016-641F-8040-887B-B864EBB1DFFB}" dt="2023-05-23T12:03:53.346" v="1161"/>
          <ac:inkMkLst>
            <pc:docMk/>
            <pc:sldMk cId="3807502283" sldId="274"/>
            <ac:inkMk id="103" creationId="{307D8BDD-1474-5773-D7F8-1BC74E0948EA}"/>
          </ac:inkMkLst>
        </pc:inkChg>
        <pc:inkChg chg="add del">
          <ac:chgData name="Fabiano Junior Maia Manschein" userId="42572722-3f82-4d9f-97cc-b51ad2b60e78" providerId="ADAL" clId="{5C2B5016-641F-8040-887B-B864EBB1DFFB}" dt="2023-05-23T12:03:52.112" v="1160"/>
          <ac:inkMkLst>
            <pc:docMk/>
            <pc:sldMk cId="3807502283" sldId="274"/>
            <ac:inkMk id="104" creationId="{1A780DC7-8ED9-E09D-85EE-C48412F604D2}"/>
          </ac:inkMkLst>
        </pc:inkChg>
        <pc:inkChg chg="add">
          <ac:chgData name="Fabiano Junior Maia Manschein" userId="42572722-3f82-4d9f-97cc-b51ad2b60e78" providerId="ADAL" clId="{5C2B5016-641F-8040-887B-B864EBB1DFFB}" dt="2023-05-23T12:03:56.648" v="1162"/>
          <ac:inkMkLst>
            <pc:docMk/>
            <pc:sldMk cId="3807502283" sldId="274"/>
            <ac:inkMk id="105" creationId="{D7CC33D1-D24A-6EC7-35FD-AFCC3A88D02E}"/>
          </ac:inkMkLst>
        </pc:inkChg>
        <pc:inkChg chg="add">
          <ac:chgData name="Fabiano Junior Maia Manschein" userId="42572722-3f82-4d9f-97cc-b51ad2b60e78" providerId="ADAL" clId="{5C2B5016-641F-8040-887B-B864EBB1DFFB}" dt="2023-05-23T12:03:57.832" v="1163"/>
          <ac:inkMkLst>
            <pc:docMk/>
            <pc:sldMk cId="3807502283" sldId="274"/>
            <ac:inkMk id="106" creationId="{2A3FA646-F7AD-F5A9-025B-B5A7295FFCBA}"/>
          </ac:inkMkLst>
        </pc:inkChg>
        <pc:inkChg chg="add">
          <ac:chgData name="Fabiano Junior Maia Manschein" userId="42572722-3f82-4d9f-97cc-b51ad2b60e78" providerId="ADAL" clId="{5C2B5016-641F-8040-887B-B864EBB1DFFB}" dt="2023-05-23T12:03:59.221" v="1164"/>
          <ac:inkMkLst>
            <pc:docMk/>
            <pc:sldMk cId="3807502283" sldId="274"/>
            <ac:inkMk id="107" creationId="{71F6522A-4B67-50BD-7B5E-A30E63C975B3}"/>
          </ac:inkMkLst>
        </pc:inkChg>
        <pc:inkChg chg="add del">
          <ac:chgData name="Fabiano Junior Maia Manschein" userId="42572722-3f82-4d9f-97cc-b51ad2b60e78" providerId="ADAL" clId="{5C2B5016-641F-8040-887B-B864EBB1DFFB}" dt="2023-05-23T12:04:10.006" v="1167"/>
          <ac:inkMkLst>
            <pc:docMk/>
            <pc:sldMk cId="3807502283" sldId="274"/>
            <ac:inkMk id="108" creationId="{03669D70-FB3D-2581-2914-583AE6B76E07}"/>
          </ac:inkMkLst>
        </pc:inkChg>
        <pc:inkChg chg="add del">
          <ac:chgData name="Fabiano Junior Maia Manschein" userId="42572722-3f82-4d9f-97cc-b51ad2b60e78" providerId="ADAL" clId="{5C2B5016-641F-8040-887B-B864EBB1DFFB}" dt="2023-05-23T12:04:10.006" v="1167"/>
          <ac:inkMkLst>
            <pc:docMk/>
            <pc:sldMk cId="3807502283" sldId="274"/>
            <ac:inkMk id="109" creationId="{5FEA0C0A-AA3A-CF70-6809-3522DA3368B5}"/>
          </ac:inkMkLst>
        </pc:inkChg>
        <pc:inkChg chg="add reco">
          <ac:chgData name="Fabiano Junior Maia Manschein" userId="42572722-3f82-4d9f-97cc-b51ad2b60e78" providerId="ADAL" clId="{5C2B5016-641F-8040-887B-B864EBB1DFFB}" dt="2023-05-23T12:04:10.006" v="1167"/>
          <ac:inkMkLst>
            <pc:docMk/>
            <pc:sldMk cId="3807502283" sldId="274"/>
            <ac:inkMk id="110" creationId="{C3EE4A59-A290-C09E-3140-03C010C585E9}"/>
          </ac:inkMkLst>
        </pc:inkChg>
        <pc:inkChg chg="add">
          <ac:chgData name="Fabiano Junior Maia Manschein" userId="42572722-3f82-4d9f-97cc-b51ad2b60e78" providerId="ADAL" clId="{5C2B5016-641F-8040-887B-B864EBB1DFFB}" dt="2023-05-23T12:04:11.013" v="1168"/>
          <ac:inkMkLst>
            <pc:docMk/>
            <pc:sldMk cId="3807502283" sldId="274"/>
            <ac:inkMk id="111" creationId="{23BF8DFD-0A60-45C6-9799-E1B7006C474D}"/>
          </ac:inkMkLst>
        </pc:inkChg>
        <pc:inkChg chg="add del">
          <ac:chgData name="Fabiano Junior Maia Manschein" userId="42572722-3f82-4d9f-97cc-b51ad2b60e78" providerId="ADAL" clId="{5C2B5016-641F-8040-887B-B864EBB1DFFB}" dt="2023-05-23T12:04:17.780" v="1170"/>
          <ac:inkMkLst>
            <pc:docMk/>
            <pc:sldMk cId="3807502283" sldId="274"/>
            <ac:inkMk id="112" creationId="{AC21A2FD-EFDB-AE3B-1A19-2FD868B48D03}"/>
          </ac:inkMkLst>
        </pc:inkChg>
        <pc:inkChg chg="add">
          <ac:chgData name="Fabiano Junior Maia Manschein" userId="42572722-3f82-4d9f-97cc-b51ad2b60e78" providerId="ADAL" clId="{5C2B5016-641F-8040-887B-B864EBB1DFFB}" dt="2023-05-23T12:04:21.103" v="1171"/>
          <ac:inkMkLst>
            <pc:docMk/>
            <pc:sldMk cId="3807502283" sldId="274"/>
            <ac:inkMk id="113" creationId="{317E68DC-2402-8AD4-7FD4-F8F8C9BC19DE}"/>
          </ac:inkMkLst>
        </pc:inkChg>
        <pc:inkChg chg="add">
          <ac:chgData name="Fabiano Junior Maia Manschein" userId="42572722-3f82-4d9f-97cc-b51ad2b60e78" providerId="ADAL" clId="{5C2B5016-641F-8040-887B-B864EBB1DFFB}" dt="2023-05-23T12:04:22.592" v="1172"/>
          <ac:inkMkLst>
            <pc:docMk/>
            <pc:sldMk cId="3807502283" sldId="274"/>
            <ac:inkMk id="114" creationId="{A7993AF0-5F59-F4CE-9964-D2CBF4BE7D7A}"/>
          </ac:inkMkLst>
        </pc:inkChg>
        <pc:inkChg chg="add">
          <ac:chgData name="Fabiano Junior Maia Manschein" userId="42572722-3f82-4d9f-97cc-b51ad2b60e78" providerId="ADAL" clId="{5C2B5016-641F-8040-887B-B864EBB1DFFB}" dt="2023-05-23T12:04:23.355" v="1173"/>
          <ac:inkMkLst>
            <pc:docMk/>
            <pc:sldMk cId="3807502283" sldId="274"/>
            <ac:inkMk id="115" creationId="{3918DCEC-6546-1AEF-4217-A883B3838300}"/>
          </ac:inkMkLst>
        </pc:inkChg>
        <pc:inkChg chg="add">
          <ac:chgData name="Fabiano Junior Maia Manschein" userId="42572722-3f82-4d9f-97cc-b51ad2b60e78" providerId="ADAL" clId="{5C2B5016-641F-8040-887B-B864EBB1DFFB}" dt="2023-05-23T12:04:24.126" v="1174"/>
          <ac:inkMkLst>
            <pc:docMk/>
            <pc:sldMk cId="3807502283" sldId="274"/>
            <ac:inkMk id="116" creationId="{3C1914A1-9902-4CD6-0E00-4600193EAB62}"/>
          </ac:inkMkLst>
        </pc:inkChg>
        <pc:inkChg chg="add">
          <ac:chgData name="Fabiano Junior Maia Manschein" userId="42572722-3f82-4d9f-97cc-b51ad2b60e78" providerId="ADAL" clId="{5C2B5016-641F-8040-887B-B864EBB1DFFB}" dt="2023-05-23T12:04:24.878" v="1175"/>
          <ac:inkMkLst>
            <pc:docMk/>
            <pc:sldMk cId="3807502283" sldId="274"/>
            <ac:inkMk id="117" creationId="{9FF696A8-3FC8-6590-BBED-4721ECF17258}"/>
          </ac:inkMkLst>
        </pc:inkChg>
        <pc:inkChg chg="add">
          <ac:chgData name="Fabiano Junior Maia Manschein" userId="42572722-3f82-4d9f-97cc-b51ad2b60e78" providerId="ADAL" clId="{5C2B5016-641F-8040-887B-B864EBB1DFFB}" dt="2023-05-23T12:04:25.822" v="1176"/>
          <ac:inkMkLst>
            <pc:docMk/>
            <pc:sldMk cId="3807502283" sldId="274"/>
            <ac:inkMk id="118" creationId="{B82FD669-20A8-9F44-5A42-3859E1DCB15D}"/>
          </ac:inkMkLst>
        </pc:inkChg>
        <pc:inkChg chg="add">
          <ac:chgData name="Fabiano Junior Maia Manschein" userId="42572722-3f82-4d9f-97cc-b51ad2b60e78" providerId="ADAL" clId="{5C2B5016-641F-8040-887B-B864EBB1DFFB}" dt="2023-05-23T12:04:28.938" v="1177"/>
          <ac:inkMkLst>
            <pc:docMk/>
            <pc:sldMk cId="3807502283" sldId="274"/>
            <ac:inkMk id="119" creationId="{FBD14B85-6DDA-FF82-FE43-110365316DFB}"/>
          </ac:inkMkLst>
        </pc:inkChg>
        <pc:inkChg chg="add del">
          <ac:chgData name="Fabiano Junior Maia Manschein" userId="42572722-3f82-4d9f-97cc-b51ad2b60e78" providerId="ADAL" clId="{5C2B5016-641F-8040-887B-B864EBB1DFFB}" dt="2023-05-23T12:04:32.397" v="1181"/>
          <ac:inkMkLst>
            <pc:docMk/>
            <pc:sldMk cId="3807502283" sldId="274"/>
            <ac:inkMk id="120" creationId="{25A2B71A-9FA8-FDE2-B053-8C72A0150325}"/>
          </ac:inkMkLst>
        </pc:inkChg>
        <pc:inkChg chg="add del">
          <ac:chgData name="Fabiano Junior Maia Manschein" userId="42572722-3f82-4d9f-97cc-b51ad2b60e78" providerId="ADAL" clId="{5C2B5016-641F-8040-887B-B864EBB1DFFB}" dt="2023-05-23T12:04:32.397" v="1181"/>
          <ac:inkMkLst>
            <pc:docMk/>
            <pc:sldMk cId="3807502283" sldId="274"/>
            <ac:inkMk id="121" creationId="{AE92DC35-50DA-97A1-693D-82A81C763905}"/>
          </ac:inkMkLst>
        </pc:inkChg>
        <pc:inkChg chg="add">
          <ac:chgData name="Fabiano Junior Maia Manschein" userId="42572722-3f82-4d9f-97cc-b51ad2b60e78" providerId="ADAL" clId="{5C2B5016-641F-8040-887B-B864EBB1DFFB}" dt="2023-05-23T12:04:31.700" v="1180"/>
          <ac:inkMkLst>
            <pc:docMk/>
            <pc:sldMk cId="3807502283" sldId="274"/>
            <ac:inkMk id="122" creationId="{4449F3CC-C584-6A57-CF7C-1FD02E89C7E1}"/>
          </ac:inkMkLst>
        </pc:inkChg>
        <pc:inkChg chg="add reco">
          <ac:chgData name="Fabiano Junior Maia Manschein" userId="42572722-3f82-4d9f-97cc-b51ad2b60e78" providerId="ADAL" clId="{5C2B5016-641F-8040-887B-B864EBB1DFFB}" dt="2023-05-23T12:04:32.397" v="1181"/>
          <ac:inkMkLst>
            <pc:docMk/>
            <pc:sldMk cId="3807502283" sldId="274"/>
            <ac:inkMk id="123" creationId="{0DC062A2-17A4-F99D-0889-BB6D0741E61F}"/>
          </ac:inkMkLst>
        </pc:inkChg>
        <pc:inkChg chg="add">
          <ac:chgData name="Fabiano Junior Maia Manschein" userId="42572722-3f82-4d9f-97cc-b51ad2b60e78" providerId="ADAL" clId="{5C2B5016-641F-8040-887B-B864EBB1DFFB}" dt="2023-05-23T12:04:32.715" v="1182"/>
          <ac:inkMkLst>
            <pc:docMk/>
            <pc:sldMk cId="3807502283" sldId="274"/>
            <ac:inkMk id="124" creationId="{20625D6E-119A-BA24-B1B7-C3E13DA87407}"/>
          </ac:inkMkLst>
        </pc:inkChg>
        <pc:inkChg chg="add">
          <ac:chgData name="Fabiano Junior Maia Manschein" userId="42572722-3f82-4d9f-97cc-b51ad2b60e78" providerId="ADAL" clId="{5C2B5016-641F-8040-887B-B864EBB1DFFB}" dt="2023-05-23T12:04:37.806" v="1183"/>
          <ac:inkMkLst>
            <pc:docMk/>
            <pc:sldMk cId="3807502283" sldId="274"/>
            <ac:inkMk id="125" creationId="{CFD57B3E-217C-B9A2-A888-692AC4A836C0}"/>
          </ac:inkMkLst>
        </pc:inkChg>
        <pc:inkChg chg="add">
          <ac:chgData name="Fabiano Junior Maia Manschein" userId="42572722-3f82-4d9f-97cc-b51ad2b60e78" providerId="ADAL" clId="{5C2B5016-641F-8040-887B-B864EBB1DFFB}" dt="2023-05-23T12:04:38.535" v="1184"/>
          <ac:inkMkLst>
            <pc:docMk/>
            <pc:sldMk cId="3807502283" sldId="274"/>
            <ac:inkMk id="126" creationId="{C589BE2D-26CA-84A1-BEBC-B912487EA2F0}"/>
          </ac:inkMkLst>
        </pc:inkChg>
        <pc:inkChg chg="add">
          <ac:chgData name="Fabiano Junior Maia Manschein" userId="42572722-3f82-4d9f-97cc-b51ad2b60e78" providerId="ADAL" clId="{5C2B5016-641F-8040-887B-B864EBB1DFFB}" dt="2023-05-23T12:04:39.629" v="1185"/>
          <ac:inkMkLst>
            <pc:docMk/>
            <pc:sldMk cId="3807502283" sldId="274"/>
            <ac:inkMk id="127" creationId="{5F3A70E7-2DDF-305D-B5A3-790AF138208B}"/>
          </ac:inkMkLst>
        </pc:inkChg>
        <pc:inkChg chg="add">
          <ac:chgData name="Fabiano Junior Maia Manschein" userId="42572722-3f82-4d9f-97cc-b51ad2b60e78" providerId="ADAL" clId="{5C2B5016-641F-8040-887B-B864EBB1DFFB}" dt="2023-05-23T12:04:40.314" v="1186"/>
          <ac:inkMkLst>
            <pc:docMk/>
            <pc:sldMk cId="3807502283" sldId="274"/>
            <ac:inkMk id="128" creationId="{325777B7-2BEB-87D5-D438-63183ED3CF90}"/>
          </ac:inkMkLst>
        </pc:inkChg>
        <pc:inkChg chg="add del">
          <ac:chgData name="Fabiano Junior Maia Manschein" userId="42572722-3f82-4d9f-97cc-b51ad2b60e78" providerId="ADAL" clId="{5C2B5016-641F-8040-887B-B864EBB1DFFB}" dt="2023-05-23T12:04:42.917" v="1189"/>
          <ac:inkMkLst>
            <pc:docMk/>
            <pc:sldMk cId="3807502283" sldId="274"/>
            <ac:inkMk id="129" creationId="{A69F50C6-A132-629E-001C-016644A64107}"/>
          </ac:inkMkLst>
        </pc:inkChg>
        <pc:inkChg chg="add del">
          <ac:chgData name="Fabiano Junior Maia Manschein" userId="42572722-3f82-4d9f-97cc-b51ad2b60e78" providerId="ADAL" clId="{5C2B5016-641F-8040-887B-B864EBB1DFFB}" dt="2023-05-23T12:04:42.917" v="1189"/>
          <ac:inkMkLst>
            <pc:docMk/>
            <pc:sldMk cId="3807502283" sldId="274"/>
            <ac:inkMk id="130" creationId="{2105B736-ABDA-D3FB-E44E-28626E654862}"/>
          </ac:inkMkLst>
        </pc:inkChg>
        <pc:inkChg chg="add reco">
          <ac:chgData name="Fabiano Junior Maia Manschein" userId="42572722-3f82-4d9f-97cc-b51ad2b60e78" providerId="ADAL" clId="{5C2B5016-641F-8040-887B-B864EBB1DFFB}" dt="2023-05-23T12:04:42.917" v="1189"/>
          <ac:inkMkLst>
            <pc:docMk/>
            <pc:sldMk cId="3807502283" sldId="274"/>
            <ac:inkMk id="131" creationId="{227CB7D5-019D-C57D-69F4-89D08EC2D9DF}"/>
          </ac:inkMkLst>
        </pc:inkChg>
        <pc:inkChg chg="add">
          <ac:chgData name="Fabiano Junior Maia Manschein" userId="42572722-3f82-4d9f-97cc-b51ad2b60e78" providerId="ADAL" clId="{5C2B5016-641F-8040-887B-B864EBB1DFFB}" dt="2023-05-23T12:04:43.163" v="1190"/>
          <ac:inkMkLst>
            <pc:docMk/>
            <pc:sldMk cId="3807502283" sldId="274"/>
            <ac:inkMk id="132" creationId="{BC48C9E0-B75B-3CFA-78DC-D7B58428E172}"/>
          </ac:inkMkLst>
        </pc:inkChg>
        <pc:inkChg chg="add del">
          <ac:chgData name="Fabiano Junior Maia Manschein" userId="42572722-3f82-4d9f-97cc-b51ad2b60e78" providerId="ADAL" clId="{5C2B5016-641F-8040-887B-B864EBB1DFFB}" dt="2023-05-23T12:04:46.088" v="1194"/>
          <ac:inkMkLst>
            <pc:docMk/>
            <pc:sldMk cId="3807502283" sldId="274"/>
            <ac:inkMk id="133" creationId="{868D2535-2896-5785-C2E4-446FF0E356A7}"/>
          </ac:inkMkLst>
        </pc:inkChg>
        <pc:inkChg chg="add del">
          <ac:chgData name="Fabiano Junior Maia Manschein" userId="42572722-3f82-4d9f-97cc-b51ad2b60e78" providerId="ADAL" clId="{5C2B5016-641F-8040-887B-B864EBB1DFFB}" dt="2023-05-23T12:04:46.088" v="1194"/>
          <ac:inkMkLst>
            <pc:docMk/>
            <pc:sldMk cId="3807502283" sldId="274"/>
            <ac:inkMk id="134" creationId="{C35338DD-3C8C-728B-7B79-71E02DDE9682}"/>
          </ac:inkMkLst>
        </pc:inkChg>
        <pc:inkChg chg="add del">
          <ac:chgData name="Fabiano Junior Maia Manschein" userId="42572722-3f82-4d9f-97cc-b51ad2b60e78" providerId="ADAL" clId="{5C2B5016-641F-8040-887B-B864EBB1DFFB}" dt="2023-05-23T12:04:46.088" v="1194"/>
          <ac:inkMkLst>
            <pc:docMk/>
            <pc:sldMk cId="3807502283" sldId="274"/>
            <ac:inkMk id="135" creationId="{CAB8E4C6-97B7-5FA9-78DA-9C59B47E1360}"/>
          </ac:inkMkLst>
        </pc:inkChg>
        <pc:inkChg chg="add reco">
          <ac:chgData name="Fabiano Junior Maia Manschein" userId="42572722-3f82-4d9f-97cc-b51ad2b60e78" providerId="ADAL" clId="{5C2B5016-641F-8040-887B-B864EBB1DFFB}" dt="2023-05-23T12:04:46.088" v="1194"/>
          <ac:inkMkLst>
            <pc:docMk/>
            <pc:sldMk cId="3807502283" sldId="274"/>
            <ac:inkMk id="136" creationId="{5248F7A8-FE4D-52E1-43EF-F65456A7DBAB}"/>
          </ac:inkMkLst>
        </pc:inkChg>
        <pc:inkChg chg="add del">
          <ac:chgData name="Fabiano Junior Maia Manschein" userId="42572722-3f82-4d9f-97cc-b51ad2b60e78" providerId="ADAL" clId="{5C2B5016-641F-8040-887B-B864EBB1DFFB}" dt="2023-05-23T12:04:55.196" v="1196"/>
          <ac:inkMkLst>
            <pc:docMk/>
            <pc:sldMk cId="3807502283" sldId="274"/>
            <ac:inkMk id="137" creationId="{F12C8778-6849-8D79-C2E9-78963052A6A3}"/>
          </ac:inkMkLst>
        </pc:inkChg>
        <pc:inkChg chg="add">
          <ac:chgData name="Fabiano Junior Maia Manschein" userId="42572722-3f82-4d9f-97cc-b51ad2b60e78" providerId="ADAL" clId="{5C2B5016-641F-8040-887B-B864EBB1DFFB}" dt="2023-05-23T12:04:58.244" v="1197"/>
          <ac:inkMkLst>
            <pc:docMk/>
            <pc:sldMk cId="3807502283" sldId="274"/>
            <ac:inkMk id="138" creationId="{3BDE926A-B7CE-B730-FCDA-FD9F9D8848A9}"/>
          </ac:inkMkLst>
        </pc:inkChg>
        <pc:inkChg chg="add">
          <ac:chgData name="Fabiano Junior Maia Manschein" userId="42572722-3f82-4d9f-97cc-b51ad2b60e78" providerId="ADAL" clId="{5C2B5016-641F-8040-887B-B864EBB1DFFB}" dt="2023-05-23T12:05:09.655" v="1199"/>
          <ac:inkMkLst>
            <pc:docMk/>
            <pc:sldMk cId="3807502283" sldId="274"/>
            <ac:inkMk id="139" creationId="{C468F271-EA1E-B086-DE31-6426142A3627}"/>
          </ac:inkMkLst>
        </pc:inkChg>
        <pc:inkChg chg="add del">
          <ac:chgData name="Fabiano Junior Maia Manschein" userId="42572722-3f82-4d9f-97cc-b51ad2b60e78" providerId="ADAL" clId="{5C2B5016-641F-8040-887B-B864EBB1DFFB}" dt="2023-05-23T12:05:32.307" v="1204"/>
          <ac:inkMkLst>
            <pc:docMk/>
            <pc:sldMk cId="3807502283" sldId="274"/>
            <ac:inkMk id="140" creationId="{ECE856C5-3442-AC5B-8A33-485C7AC2F860}"/>
          </ac:inkMkLst>
        </pc:inkChg>
        <pc:inkChg chg="add del">
          <ac:chgData name="Fabiano Junior Maia Manschein" userId="42572722-3f82-4d9f-97cc-b51ad2b60e78" providerId="ADAL" clId="{5C2B5016-641F-8040-887B-B864EBB1DFFB}" dt="2023-05-23T12:05:32.307" v="1204"/>
          <ac:inkMkLst>
            <pc:docMk/>
            <pc:sldMk cId="3807502283" sldId="274"/>
            <ac:inkMk id="141" creationId="{D23E2E0D-02F0-35E2-2E38-0011AF5049AB}"/>
          </ac:inkMkLst>
        </pc:inkChg>
        <pc:inkChg chg="add del">
          <ac:chgData name="Fabiano Junior Maia Manschein" userId="42572722-3f82-4d9f-97cc-b51ad2b60e78" providerId="ADAL" clId="{5C2B5016-641F-8040-887B-B864EBB1DFFB}" dt="2023-05-23T12:05:32.307" v="1204"/>
          <ac:inkMkLst>
            <pc:docMk/>
            <pc:sldMk cId="3807502283" sldId="274"/>
            <ac:inkMk id="142" creationId="{25272085-F563-2EAB-E7DC-B6EFFD4E244F}"/>
          </ac:inkMkLst>
        </pc:inkChg>
        <pc:inkChg chg="add del">
          <ac:chgData name="Fabiano Junior Maia Manschein" userId="42572722-3f82-4d9f-97cc-b51ad2b60e78" providerId="ADAL" clId="{5C2B5016-641F-8040-887B-B864EBB1DFFB}" dt="2023-05-23T12:05:32.307" v="1204"/>
          <ac:inkMkLst>
            <pc:docMk/>
            <pc:sldMk cId="3807502283" sldId="274"/>
            <ac:inkMk id="143" creationId="{91B58D49-AD7C-547E-4464-77A2717B7CE4}"/>
          </ac:inkMkLst>
        </pc:inkChg>
        <pc:inkChg chg="add reco">
          <ac:chgData name="Fabiano Junior Maia Manschein" userId="42572722-3f82-4d9f-97cc-b51ad2b60e78" providerId="ADAL" clId="{5C2B5016-641F-8040-887B-B864EBB1DFFB}" dt="2023-05-23T12:05:32.307" v="1204"/>
          <ac:inkMkLst>
            <pc:docMk/>
            <pc:sldMk cId="3807502283" sldId="274"/>
            <ac:inkMk id="144" creationId="{474454A4-BC58-2569-72AB-174ED3873DFF}"/>
          </ac:inkMkLst>
        </pc:inkChg>
        <pc:inkChg chg="add del">
          <ac:chgData name="Fabiano Junior Maia Manschein" userId="42572722-3f82-4d9f-97cc-b51ad2b60e78" providerId="ADAL" clId="{5C2B5016-641F-8040-887B-B864EBB1DFFB}" dt="2023-05-23T12:05:35.382" v="1207"/>
          <ac:inkMkLst>
            <pc:docMk/>
            <pc:sldMk cId="3807502283" sldId="274"/>
            <ac:inkMk id="145" creationId="{56D04549-7A7B-8EF1-C8E9-10B97526A161}"/>
          </ac:inkMkLst>
        </pc:inkChg>
        <pc:inkChg chg="add del">
          <ac:chgData name="Fabiano Junior Maia Manschein" userId="42572722-3f82-4d9f-97cc-b51ad2b60e78" providerId="ADAL" clId="{5C2B5016-641F-8040-887B-B864EBB1DFFB}" dt="2023-05-23T12:05:35.382" v="1207"/>
          <ac:inkMkLst>
            <pc:docMk/>
            <pc:sldMk cId="3807502283" sldId="274"/>
            <ac:inkMk id="146" creationId="{27CA149C-A6F5-25C1-B443-C726869D8086}"/>
          </ac:inkMkLst>
        </pc:inkChg>
        <pc:inkChg chg="add reco">
          <ac:chgData name="Fabiano Junior Maia Manschein" userId="42572722-3f82-4d9f-97cc-b51ad2b60e78" providerId="ADAL" clId="{5C2B5016-641F-8040-887B-B864EBB1DFFB}" dt="2023-05-23T12:05:35.382" v="1207"/>
          <ac:inkMkLst>
            <pc:docMk/>
            <pc:sldMk cId="3807502283" sldId="274"/>
            <ac:inkMk id="147" creationId="{72BDA339-93FE-216D-F38E-09D92613FEAE}"/>
          </ac:inkMkLst>
        </pc:inkChg>
        <pc:inkChg chg="add del">
          <ac:chgData name="Fabiano Junior Maia Manschein" userId="42572722-3f82-4d9f-97cc-b51ad2b60e78" providerId="ADAL" clId="{5C2B5016-641F-8040-887B-B864EBB1DFFB}" dt="2023-05-23T12:05:47.481" v="1213"/>
          <ac:inkMkLst>
            <pc:docMk/>
            <pc:sldMk cId="3807502283" sldId="274"/>
            <ac:inkMk id="148" creationId="{DC8362F5-6A1D-8252-510F-72782E1823F9}"/>
          </ac:inkMkLst>
        </pc:inkChg>
        <pc:inkChg chg="add del">
          <ac:chgData name="Fabiano Junior Maia Manschein" userId="42572722-3f82-4d9f-97cc-b51ad2b60e78" providerId="ADAL" clId="{5C2B5016-641F-8040-887B-B864EBB1DFFB}" dt="2023-05-23T12:05:47.481" v="1213"/>
          <ac:inkMkLst>
            <pc:docMk/>
            <pc:sldMk cId="3807502283" sldId="274"/>
            <ac:inkMk id="149" creationId="{6D6E3F5E-4602-2735-3A77-BB1021EC7CC9}"/>
          </ac:inkMkLst>
        </pc:inkChg>
        <pc:inkChg chg="add del">
          <ac:chgData name="Fabiano Junior Maia Manschein" userId="42572722-3f82-4d9f-97cc-b51ad2b60e78" providerId="ADAL" clId="{5C2B5016-641F-8040-887B-B864EBB1DFFB}" dt="2023-05-23T12:05:47.481" v="1213"/>
          <ac:inkMkLst>
            <pc:docMk/>
            <pc:sldMk cId="3807502283" sldId="274"/>
            <ac:inkMk id="150" creationId="{C11572C3-9417-79EE-8F52-0398BA02A00E}"/>
          </ac:inkMkLst>
        </pc:inkChg>
        <pc:inkChg chg="add del">
          <ac:chgData name="Fabiano Junior Maia Manschein" userId="42572722-3f82-4d9f-97cc-b51ad2b60e78" providerId="ADAL" clId="{5C2B5016-641F-8040-887B-B864EBB1DFFB}" dt="2023-05-23T12:05:47.481" v="1213"/>
          <ac:inkMkLst>
            <pc:docMk/>
            <pc:sldMk cId="3807502283" sldId="274"/>
            <ac:inkMk id="151" creationId="{5A377EEB-CF27-9D6B-9B8C-D7C378DCAF0D}"/>
          </ac:inkMkLst>
        </pc:inkChg>
        <pc:inkChg chg="add del">
          <ac:chgData name="Fabiano Junior Maia Manschein" userId="42572722-3f82-4d9f-97cc-b51ad2b60e78" providerId="ADAL" clId="{5C2B5016-641F-8040-887B-B864EBB1DFFB}" dt="2023-05-23T12:05:47.481" v="1213"/>
          <ac:inkMkLst>
            <pc:docMk/>
            <pc:sldMk cId="3807502283" sldId="274"/>
            <ac:inkMk id="152" creationId="{AA2C41ED-1FE1-D127-09AA-1A6D33B4D00B}"/>
          </ac:inkMkLst>
        </pc:inkChg>
        <pc:inkChg chg="add reco">
          <ac:chgData name="Fabiano Junior Maia Manschein" userId="42572722-3f82-4d9f-97cc-b51ad2b60e78" providerId="ADAL" clId="{5C2B5016-641F-8040-887B-B864EBB1DFFB}" dt="2023-05-23T12:05:47.481" v="1213"/>
          <ac:inkMkLst>
            <pc:docMk/>
            <pc:sldMk cId="3807502283" sldId="274"/>
            <ac:inkMk id="153" creationId="{EB26AB7E-41EE-70E8-B2E0-EDD4F8E532BE}"/>
          </ac:inkMkLst>
        </pc:inkChg>
        <pc:inkChg chg="add">
          <ac:chgData name="Fabiano Junior Maia Manschein" userId="42572722-3f82-4d9f-97cc-b51ad2b60e78" providerId="ADAL" clId="{5C2B5016-641F-8040-887B-B864EBB1DFFB}" dt="2023-05-23T12:06:01.993" v="1214"/>
          <ac:inkMkLst>
            <pc:docMk/>
            <pc:sldMk cId="3807502283" sldId="274"/>
            <ac:inkMk id="154" creationId="{8D4AAC2A-8F35-C9DF-046C-75FA8039BCC1}"/>
          </ac:inkMkLst>
        </pc:inkChg>
        <pc:inkChg chg="add">
          <ac:chgData name="Fabiano Junior Maia Manschein" userId="42572722-3f82-4d9f-97cc-b51ad2b60e78" providerId="ADAL" clId="{5C2B5016-641F-8040-887B-B864EBB1DFFB}" dt="2023-05-23T12:06:06.544" v="1215"/>
          <ac:inkMkLst>
            <pc:docMk/>
            <pc:sldMk cId="3807502283" sldId="274"/>
            <ac:inkMk id="155" creationId="{94973C7D-DFCC-0775-B04A-5D2827BD50F9}"/>
          </ac:inkMkLst>
        </pc:inkChg>
        <pc:inkChg chg="add">
          <ac:chgData name="Fabiano Junior Maia Manschein" userId="42572722-3f82-4d9f-97cc-b51ad2b60e78" providerId="ADAL" clId="{5C2B5016-641F-8040-887B-B864EBB1DFFB}" dt="2023-05-23T12:06:13.553" v="1216"/>
          <ac:inkMkLst>
            <pc:docMk/>
            <pc:sldMk cId="3807502283" sldId="274"/>
            <ac:inkMk id="156" creationId="{196E7A19-C2ED-236A-4155-E8168BB422E7}"/>
          </ac:inkMkLst>
        </pc:inkChg>
        <pc:inkChg chg="add del">
          <ac:chgData name="Fabiano Junior Maia Manschein" userId="42572722-3f82-4d9f-97cc-b51ad2b60e78" providerId="ADAL" clId="{5C2B5016-641F-8040-887B-B864EBB1DFFB}" dt="2023-05-23T12:06:20.920" v="1219"/>
          <ac:inkMkLst>
            <pc:docMk/>
            <pc:sldMk cId="3807502283" sldId="274"/>
            <ac:inkMk id="157" creationId="{AF5F871D-75ED-8404-DE68-6C1F3E37757A}"/>
          </ac:inkMkLst>
        </pc:inkChg>
        <pc:inkChg chg="add del">
          <ac:chgData name="Fabiano Junior Maia Manschein" userId="42572722-3f82-4d9f-97cc-b51ad2b60e78" providerId="ADAL" clId="{5C2B5016-641F-8040-887B-B864EBB1DFFB}" dt="2023-05-23T12:06:20.920" v="1219"/>
          <ac:inkMkLst>
            <pc:docMk/>
            <pc:sldMk cId="3807502283" sldId="274"/>
            <ac:inkMk id="158" creationId="{A9C8E907-6FB2-2D3F-2B9D-D28E4EB88EF8}"/>
          </ac:inkMkLst>
        </pc:inkChg>
        <pc:inkChg chg="add reco">
          <ac:chgData name="Fabiano Junior Maia Manschein" userId="42572722-3f82-4d9f-97cc-b51ad2b60e78" providerId="ADAL" clId="{5C2B5016-641F-8040-887B-B864EBB1DFFB}" dt="2023-05-23T12:06:20.920" v="1219"/>
          <ac:inkMkLst>
            <pc:docMk/>
            <pc:sldMk cId="3807502283" sldId="274"/>
            <ac:inkMk id="159" creationId="{42042BAC-7311-8596-940D-66DC7579C30B}"/>
          </ac:inkMkLst>
        </pc:inkChg>
        <pc:inkChg chg="add del">
          <ac:chgData name="Fabiano Junior Maia Manschein" userId="42572722-3f82-4d9f-97cc-b51ad2b60e78" providerId="ADAL" clId="{5C2B5016-641F-8040-887B-B864EBB1DFFB}" dt="2023-05-23T12:06:33.785" v="1222"/>
          <ac:inkMkLst>
            <pc:docMk/>
            <pc:sldMk cId="3807502283" sldId="274"/>
            <ac:inkMk id="160" creationId="{AD637978-EC70-6B23-69EA-1481E121264E}"/>
          </ac:inkMkLst>
        </pc:inkChg>
        <pc:inkChg chg="add del">
          <ac:chgData name="Fabiano Junior Maia Manschein" userId="42572722-3f82-4d9f-97cc-b51ad2b60e78" providerId="ADAL" clId="{5C2B5016-641F-8040-887B-B864EBB1DFFB}" dt="2023-05-23T12:06:33.785" v="1222"/>
          <ac:inkMkLst>
            <pc:docMk/>
            <pc:sldMk cId="3807502283" sldId="274"/>
            <ac:inkMk id="161" creationId="{67870657-A0B8-ACAD-18D8-629201C02D72}"/>
          </ac:inkMkLst>
        </pc:inkChg>
        <pc:inkChg chg="add reco">
          <ac:chgData name="Fabiano Junior Maia Manschein" userId="42572722-3f82-4d9f-97cc-b51ad2b60e78" providerId="ADAL" clId="{5C2B5016-641F-8040-887B-B864EBB1DFFB}" dt="2023-05-23T12:06:33.785" v="1222"/>
          <ac:inkMkLst>
            <pc:docMk/>
            <pc:sldMk cId="3807502283" sldId="274"/>
            <ac:inkMk id="162" creationId="{8E4E4581-C279-F00D-6E7C-8786E76EC45D}"/>
          </ac:inkMkLst>
        </pc:inkChg>
      </pc:sldChg>
      <pc:sldChg chg="addSp delSp modSp new">
        <pc:chgData name="Fabiano Junior Maia Manschein" userId="42572722-3f82-4d9f-97cc-b51ad2b60e78" providerId="ADAL" clId="{5C2B5016-641F-8040-887B-B864EBB1DFFB}" dt="2023-05-23T12:19:41.548" v="1485"/>
        <pc:sldMkLst>
          <pc:docMk/>
          <pc:sldMk cId="786554094" sldId="275"/>
        </pc:sldMkLst>
        <pc:spChg chg="mod">
          <ac:chgData name="Fabiano Junior Maia Manschein" userId="42572722-3f82-4d9f-97cc-b51ad2b60e78" providerId="ADAL" clId="{5C2B5016-641F-8040-887B-B864EBB1DFFB}" dt="2023-05-23T11:46:13.504" v="571" actId="20577"/>
          <ac:spMkLst>
            <pc:docMk/>
            <pc:sldMk cId="786554094" sldId="275"/>
            <ac:spMk id="2" creationId="{69F9915C-3DAC-D066-C83E-5284638957F2}"/>
          </ac:spMkLst>
        </pc:spChg>
        <pc:spChg chg="mod">
          <ac:chgData name="Fabiano Junior Maia Manschein" userId="42572722-3f82-4d9f-97cc-b51ad2b60e78" providerId="ADAL" clId="{5C2B5016-641F-8040-887B-B864EBB1DFFB}" dt="2023-05-23T12:15:57.085" v="1472" actId="20577"/>
          <ac:spMkLst>
            <pc:docMk/>
            <pc:sldMk cId="786554094" sldId="275"/>
            <ac:spMk id="3" creationId="{B7AAFA40-4C1B-67A4-ED8A-01BB3E603628}"/>
          </ac:spMkLst>
        </pc:spChg>
        <pc:inkChg chg="add del">
          <ac:chgData name="Fabiano Junior Maia Manschein" userId="42572722-3f82-4d9f-97cc-b51ad2b60e78" providerId="ADAL" clId="{5C2B5016-641F-8040-887B-B864EBB1DFFB}" dt="2023-05-23T12:09:38.502" v="1332"/>
          <ac:inkMkLst>
            <pc:docMk/>
            <pc:sldMk cId="786554094" sldId="275"/>
            <ac:inkMk id="4" creationId="{0273B470-923F-209C-C969-0F9E4F03FFB2}"/>
          </ac:inkMkLst>
        </pc:inkChg>
        <pc:inkChg chg="add del">
          <ac:chgData name="Fabiano Junior Maia Manschein" userId="42572722-3f82-4d9f-97cc-b51ad2b60e78" providerId="ADAL" clId="{5C2B5016-641F-8040-887B-B864EBB1DFFB}" dt="2023-05-23T12:09:38.502" v="1332"/>
          <ac:inkMkLst>
            <pc:docMk/>
            <pc:sldMk cId="786554094" sldId="275"/>
            <ac:inkMk id="5" creationId="{1C1CB3BC-985C-26B4-9366-9617D49FFB86}"/>
          </ac:inkMkLst>
        </pc:inkChg>
        <pc:inkChg chg="add reco">
          <ac:chgData name="Fabiano Junior Maia Manschein" userId="42572722-3f82-4d9f-97cc-b51ad2b60e78" providerId="ADAL" clId="{5C2B5016-641F-8040-887B-B864EBB1DFFB}" dt="2023-05-23T12:09:38.502" v="1332"/>
          <ac:inkMkLst>
            <pc:docMk/>
            <pc:sldMk cId="786554094" sldId="275"/>
            <ac:inkMk id="6" creationId="{9F0A4F86-A33B-854E-A198-7D46C4B61704}"/>
          </ac:inkMkLst>
        </pc:inkChg>
        <pc:inkChg chg="add del">
          <ac:chgData name="Fabiano Junior Maia Manschein" userId="42572722-3f82-4d9f-97cc-b51ad2b60e78" providerId="ADAL" clId="{5C2B5016-641F-8040-887B-B864EBB1DFFB}" dt="2023-05-23T12:10:36.174" v="1341"/>
          <ac:inkMkLst>
            <pc:docMk/>
            <pc:sldMk cId="786554094" sldId="275"/>
            <ac:inkMk id="7" creationId="{789A8220-EAD3-7784-45F1-690B28C97B0D}"/>
          </ac:inkMkLst>
        </pc:inkChg>
        <pc:inkChg chg="add del">
          <ac:chgData name="Fabiano Junior Maia Manschein" userId="42572722-3f82-4d9f-97cc-b51ad2b60e78" providerId="ADAL" clId="{5C2B5016-641F-8040-887B-B864EBB1DFFB}" dt="2023-05-23T12:10:08.680" v="1335"/>
          <ac:inkMkLst>
            <pc:docMk/>
            <pc:sldMk cId="786554094" sldId="275"/>
            <ac:inkMk id="8" creationId="{0A9FE042-4525-EBD1-FEB1-B31E1D67925B}"/>
          </ac:inkMkLst>
        </pc:inkChg>
        <pc:inkChg chg="add">
          <ac:chgData name="Fabiano Junior Maia Manschein" userId="42572722-3f82-4d9f-97cc-b51ad2b60e78" providerId="ADAL" clId="{5C2B5016-641F-8040-887B-B864EBB1DFFB}" dt="2023-05-23T12:10:16.905" v="1336"/>
          <ac:inkMkLst>
            <pc:docMk/>
            <pc:sldMk cId="786554094" sldId="275"/>
            <ac:inkMk id="9" creationId="{94CCFA16-EE43-72DE-E8E2-EB938C40416A}"/>
          </ac:inkMkLst>
        </pc:inkChg>
        <pc:inkChg chg="add del">
          <ac:chgData name="Fabiano Junior Maia Manschein" userId="42572722-3f82-4d9f-97cc-b51ad2b60e78" providerId="ADAL" clId="{5C2B5016-641F-8040-887B-B864EBB1DFFB}" dt="2023-05-23T12:10:25.479" v="1340"/>
          <ac:inkMkLst>
            <pc:docMk/>
            <pc:sldMk cId="786554094" sldId="275"/>
            <ac:inkMk id="10" creationId="{7E25FD23-DCD1-50F6-9732-CB39F89CE37D}"/>
          </ac:inkMkLst>
        </pc:inkChg>
        <pc:inkChg chg="add del">
          <ac:chgData name="Fabiano Junior Maia Manschein" userId="42572722-3f82-4d9f-97cc-b51ad2b60e78" providerId="ADAL" clId="{5C2B5016-641F-8040-887B-B864EBB1DFFB}" dt="2023-05-23T12:10:25.479" v="1340"/>
          <ac:inkMkLst>
            <pc:docMk/>
            <pc:sldMk cId="786554094" sldId="275"/>
            <ac:inkMk id="11" creationId="{46F555D5-24AF-CB35-E165-B7FA125D4735}"/>
          </ac:inkMkLst>
        </pc:inkChg>
        <pc:inkChg chg="add del">
          <ac:chgData name="Fabiano Junior Maia Manschein" userId="42572722-3f82-4d9f-97cc-b51ad2b60e78" providerId="ADAL" clId="{5C2B5016-641F-8040-887B-B864EBB1DFFB}" dt="2023-05-23T12:10:25.479" v="1340"/>
          <ac:inkMkLst>
            <pc:docMk/>
            <pc:sldMk cId="786554094" sldId="275"/>
            <ac:inkMk id="12" creationId="{5573DB3A-05A6-AE9E-9EB7-7D73DE9FB778}"/>
          </ac:inkMkLst>
        </pc:inkChg>
        <pc:inkChg chg="add reco">
          <ac:chgData name="Fabiano Junior Maia Manschein" userId="42572722-3f82-4d9f-97cc-b51ad2b60e78" providerId="ADAL" clId="{5C2B5016-641F-8040-887B-B864EBB1DFFB}" dt="2023-05-23T12:10:25.479" v="1340"/>
          <ac:inkMkLst>
            <pc:docMk/>
            <pc:sldMk cId="786554094" sldId="275"/>
            <ac:inkMk id="13" creationId="{68D9910A-E6CB-A511-9061-C9CFCD357C9D}"/>
          </ac:inkMkLst>
        </pc:inkChg>
        <pc:inkChg chg="add del">
          <ac:chgData name="Fabiano Junior Maia Manschein" userId="42572722-3f82-4d9f-97cc-b51ad2b60e78" providerId="ADAL" clId="{5C2B5016-641F-8040-887B-B864EBB1DFFB}" dt="2023-05-23T12:10:46.650" v="1345"/>
          <ac:inkMkLst>
            <pc:docMk/>
            <pc:sldMk cId="786554094" sldId="275"/>
            <ac:inkMk id="14" creationId="{55BDC3AE-3EC3-C3E5-679D-20AD2A2315CF}"/>
          </ac:inkMkLst>
        </pc:inkChg>
        <pc:inkChg chg="add del">
          <ac:chgData name="Fabiano Junior Maia Manschein" userId="42572722-3f82-4d9f-97cc-b51ad2b60e78" providerId="ADAL" clId="{5C2B5016-641F-8040-887B-B864EBB1DFFB}" dt="2023-05-23T12:10:46.650" v="1345"/>
          <ac:inkMkLst>
            <pc:docMk/>
            <pc:sldMk cId="786554094" sldId="275"/>
            <ac:inkMk id="15" creationId="{29AB8D57-DC65-8816-895C-0A6922F42F9C}"/>
          </ac:inkMkLst>
        </pc:inkChg>
        <pc:inkChg chg="add del">
          <ac:chgData name="Fabiano Junior Maia Manschein" userId="42572722-3f82-4d9f-97cc-b51ad2b60e78" providerId="ADAL" clId="{5C2B5016-641F-8040-887B-B864EBB1DFFB}" dt="2023-05-23T12:10:46.650" v="1345"/>
          <ac:inkMkLst>
            <pc:docMk/>
            <pc:sldMk cId="786554094" sldId="275"/>
            <ac:inkMk id="16" creationId="{A1A6DD2B-368F-8BA3-A229-294FA3BF721F}"/>
          </ac:inkMkLst>
        </pc:inkChg>
        <pc:inkChg chg="add reco">
          <ac:chgData name="Fabiano Junior Maia Manschein" userId="42572722-3f82-4d9f-97cc-b51ad2b60e78" providerId="ADAL" clId="{5C2B5016-641F-8040-887B-B864EBB1DFFB}" dt="2023-05-23T12:10:46.650" v="1345"/>
          <ac:inkMkLst>
            <pc:docMk/>
            <pc:sldMk cId="786554094" sldId="275"/>
            <ac:inkMk id="17" creationId="{61A74362-0D87-4C09-DE44-056159E580A1}"/>
          </ac:inkMkLst>
        </pc:inkChg>
        <pc:inkChg chg="add del">
          <ac:chgData name="Fabiano Junior Maia Manschein" userId="42572722-3f82-4d9f-97cc-b51ad2b60e78" providerId="ADAL" clId="{5C2B5016-641F-8040-887B-B864EBB1DFFB}" dt="2023-05-23T12:10:49.363" v="1348"/>
          <ac:inkMkLst>
            <pc:docMk/>
            <pc:sldMk cId="786554094" sldId="275"/>
            <ac:inkMk id="18" creationId="{4EAF97F8-6465-C404-FE8E-C681AF3385C6}"/>
          </ac:inkMkLst>
        </pc:inkChg>
        <pc:inkChg chg="add del">
          <ac:chgData name="Fabiano Junior Maia Manschein" userId="42572722-3f82-4d9f-97cc-b51ad2b60e78" providerId="ADAL" clId="{5C2B5016-641F-8040-887B-B864EBB1DFFB}" dt="2023-05-23T12:10:49.363" v="1348"/>
          <ac:inkMkLst>
            <pc:docMk/>
            <pc:sldMk cId="786554094" sldId="275"/>
            <ac:inkMk id="19" creationId="{FBE748DF-023A-49B1-404D-0F39A7D342D5}"/>
          </ac:inkMkLst>
        </pc:inkChg>
        <pc:inkChg chg="add reco">
          <ac:chgData name="Fabiano Junior Maia Manschein" userId="42572722-3f82-4d9f-97cc-b51ad2b60e78" providerId="ADAL" clId="{5C2B5016-641F-8040-887B-B864EBB1DFFB}" dt="2023-05-23T12:10:49.363" v="1348"/>
          <ac:inkMkLst>
            <pc:docMk/>
            <pc:sldMk cId="786554094" sldId="275"/>
            <ac:inkMk id="20" creationId="{2B477539-A995-7F51-2F5C-D002E4F2FE56}"/>
          </ac:inkMkLst>
        </pc:inkChg>
        <pc:inkChg chg="add">
          <ac:chgData name="Fabiano Junior Maia Manschein" userId="42572722-3f82-4d9f-97cc-b51ad2b60e78" providerId="ADAL" clId="{5C2B5016-641F-8040-887B-B864EBB1DFFB}" dt="2023-05-23T12:10:50.874" v="1349"/>
          <ac:inkMkLst>
            <pc:docMk/>
            <pc:sldMk cId="786554094" sldId="275"/>
            <ac:inkMk id="21" creationId="{13F43239-E6DA-692A-079F-AC1513030F5F}"/>
          </ac:inkMkLst>
        </pc:inkChg>
        <pc:inkChg chg="add">
          <ac:chgData name="Fabiano Junior Maia Manschein" userId="42572722-3f82-4d9f-97cc-b51ad2b60e78" providerId="ADAL" clId="{5C2B5016-641F-8040-887B-B864EBB1DFFB}" dt="2023-05-23T12:10:56.618" v="1350"/>
          <ac:inkMkLst>
            <pc:docMk/>
            <pc:sldMk cId="786554094" sldId="275"/>
            <ac:inkMk id="22" creationId="{67CD58DE-6511-DD97-A0AD-63E890A2867C}"/>
          </ac:inkMkLst>
        </pc:inkChg>
        <pc:inkChg chg="add">
          <ac:chgData name="Fabiano Junior Maia Manschein" userId="42572722-3f82-4d9f-97cc-b51ad2b60e78" providerId="ADAL" clId="{5C2B5016-641F-8040-887B-B864EBB1DFFB}" dt="2023-05-23T12:11:06.779" v="1351"/>
          <ac:inkMkLst>
            <pc:docMk/>
            <pc:sldMk cId="786554094" sldId="275"/>
            <ac:inkMk id="23" creationId="{60A4D0B3-18EC-4224-C745-184079FDB19C}"/>
          </ac:inkMkLst>
        </pc:inkChg>
        <pc:inkChg chg="add">
          <ac:chgData name="Fabiano Junior Maia Manschein" userId="42572722-3f82-4d9f-97cc-b51ad2b60e78" providerId="ADAL" clId="{5C2B5016-641F-8040-887B-B864EBB1DFFB}" dt="2023-05-23T12:11:21.796" v="1352"/>
          <ac:inkMkLst>
            <pc:docMk/>
            <pc:sldMk cId="786554094" sldId="275"/>
            <ac:inkMk id="24" creationId="{79822C2B-8261-8DA1-67D5-F8D1896CD53B}"/>
          </ac:inkMkLst>
        </pc:inkChg>
        <pc:inkChg chg="add">
          <ac:chgData name="Fabiano Junior Maia Manschein" userId="42572722-3f82-4d9f-97cc-b51ad2b60e78" providerId="ADAL" clId="{5C2B5016-641F-8040-887B-B864EBB1DFFB}" dt="2023-05-23T12:11:27.738" v="1353"/>
          <ac:inkMkLst>
            <pc:docMk/>
            <pc:sldMk cId="786554094" sldId="275"/>
            <ac:inkMk id="25" creationId="{98A260B0-3900-569C-0F57-26904AB4E1D1}"/>
          </ac:inkMkLst>
        </pc:inkChg>
        <pc:inkChg chg="add">
          <ac:chgData name="Fabiano Junior Maia Manschein" userId="42572722-3f82-4d9f-97cc-b51ad2b60e78" providerId="ADAL" clId="{5C2B5016-641F-8040-887B-B864EBB1DFFB}" dt="2023-05-23T12:11:36.848" v="1354"/>
          <ac:inkMkLst>
            <pc:docMk/>
            <pc:sldMk cId="786554094" sldId="275"/>
            <ac:inkMk id="26" creationId="{75EE0093-1BD0-6B49-1403-1DAAD35EBE02}"/>
          </ac:inkMkLst>
        </pc:inkChg>
        <pc:inkChg chg="add">
          <ac:chgData name="Fabiano Junior Maia Manschein" userId="42572722-3f82-4d9f-97cc-b51ad2b60e78" providerId="ADAL" clId="{5C2B5016-641F-8040-887B-B864EBB1DFFB}" dt="2023-05-23T12:11:44.075" v="1355"/>
          <ac:inkMkLst>
            <pc:docMk/>
            <pc:sldMk cId="786554094" sldId="275"/>
            <ac:inkMk id="27" creationId="{93EC9989-635B-4D57-B7D6-1B1399A78DF1}"/>
          </ac:inkMkLst>
        </pc:inkChg>
        <pc:inkChg chg="add">
          <ac:chgData name="Fabiano Junior Maia Manschein" userId="42572722-3f82-4d9f-97cc-b51ad2b60e78" providerId="ADAL" clId="{5C2B5016-641F-8040-887B-B864EBB1DFFB}" dt="2023-05-23T12:11:46.538" v="1356"/>
          <ac:inkMkLst>
            <pc:docMk/>
            <pc:sldMk cId="786554094" sldId="275"/>
            <ac:inkMk id="28" creationId="{E8259733-4848-7D0C-4514-4FB9C9B67420}"/>
          </ac:inkMkLst>
        </pc:inkChg>
        <pc:inkChg chg="add">
          <ac:chgData name="Fabiano Junior Maia Manschein" userId="42572722-3f82-4d9f-97cc-b51ad2b60e78" providerId="ADAL" clId="{5C2B5016-641F-8040-887B-B864EBB1DFFB}" dt="2023-05-23T12:11:50.602" v="1357"/>
          <ac:inkMkLst>
            <pc:docMk/>
            <pc:sldMk cId="786554094" sldId="275"/>
            <ac:inkMk id="29" creationId="{B4FD040C-056A-BB9E-CB88-42DC34B6AC74}"/>
          </ac:inkMkLst>
        </pc:inkChg>
        <pc:inkChg chg="add">
          <ac:chgData name="Fabiano Junior Maia Manschein" userId="42572722-3f82-4d9f-97cc-b51ad2b60e78" providerId="ADAL" clId="{5C2B5016-641F-8040-887B-B864EBB1DFFB}" dt="2023-05-23T12:11:54.579" v="1358"/>
          <ac:inkMkLst>
            <pc:docMk/>
            <pc:sldMk cId="786554094" sldId="275"/>
            <ac:inkMk id="30" creationId="{488ABAFE-9D65-85AF-F7A6-11FE533C7F50}"/>
          </ac:inkMkLst>
        </pc:inkChg>
        <pc:inkChg chg="add">
          <ac:chgData name="Fabiano Junior Maia Manschein" userId="42572722-3f82-4d9f-97cc-b51ad2b60e78" providerId="ADAL" clId="{5C2B5016-641F-8040-887B-B864EBB1DFFB}" dt="2023-05-23T12:12:02.771" v="1359"/>
          <ac:inkMkLst>
            <pc:docMk/>
            <pc:sldMk cId="786554094" sldId="275"/>
            <ac:inkMk id="31" creationId="{C34B8BED-73EA-8C7E-C2D3-6DE88C2D688B}"/>
          </ac:inkMkLst>
        </pc:inkChg>
        <pc:inkChg chg="add">
          <ac:chgData name="Fabiano Junior Maia Manschein" userId="42572722-3f82-4d9f-97cc-b51ad2b60e78" providerId="ADAL" clId="{5C2B5016-641F-8040-887B-B864EBB1DFFB}" dt="2023-05-23T12:12:07.259" v="1360"/>
          <ac:inkMkLst>
            <pc:docMk/>
            <pc:sldMk cId="786554094" sldId="275"/>
            <ac:inkMk id="32" creationId="{320FCA0F-D43A-969A-82A1-79C3D9F9E3AC}"/>
          </ac:inkMkLst>
        </pc:inkChg>
        <pc:inkChg chg="add del">
          <ac:chgData name="Fabiano Junior Maia Manschein" userId="42572722-3f82-4d9f-97cc-b51ad2b60e78" providerId="ADAL" clId="{5C2B5016-641F-8040-887B-B864EBB1DFFB}" dt="2023-05-23T12:12:17.057" v="1362"/>
          <ac:inkMkLst>
            <pc:docMk/>
            <pc:sldMk cId="786554094" sldId="275"/>
            <ac:inkMk id="33" creationId="{7849EBFA-09FD-011F-361E-5A38858DD1DD}"/>
          </ac:inkMkLst>
        </pc:inkChg>
        <pc:inkChg chg="add">
          <ac:chgData name="Fabiano Junior Maia Manschein" userId="42572722-3f82-4d9f-97cc-b51ad2b60e78" providerId="ADAL" clId="{5C2B5016-641F-8040-887B-B864EBB1DFFB}" dt="2023-05-23T12:12:26.114" v="1363"/>
          <ac:inkMkLst>
            <pc:docMk/>
            <pc:sldMk cId="786554094" sldId="275"/>
            <ac:inkMk id="34" creationId="{343B2C4F-D52C-8668-289E-AD1021ED8344}"/>
          </ac:inkMkLst>
        </pc:inkChg>
        <pc:inkChg chg="add">
          <ac:chgData name="Fabiano Junior Maia Manschein" userId="42572722-3f82-4d9f-97cc-b51ad2b60e78" providerId="ADAL" clId="{5C2B5016-641F-8040-887B-B864EBB1DFFB}" dt="2023-05-23T12:12:30.193" v="1364"/>
          <ac:inkMkLst>
            <pc:docMk/>
            <pc:sldMk cId="786554094" sldId="275"/>
            <ac:inkMk id="35" creationId="{DAE44CFA-BDE8-E744-AABA-064F7ED33D99}"/>
          </ac:inkMkLst>
        </pc:inkChg>
        <pc:inkChg chg="add">
          <ac:chgData name="Fabiano Junior Maia Manschein" userId="42572722-3f82-4d9f-97cc-b51ad2b60e78" providerId="ADAL" clId="{5C2B5016-641F-8040-887B-B864EBB1DFFB}" dt="2023-05-23T12:12:34.448" v="1365"/>
          <ac:inkMkLst>
            <pc:docMk/>
            <pc:sldMk cId="786554094" sldId="275"/>
            <ac:inkMk id="36" creationId="{D4FC7C88-5873-2401-BD8D-4880C7BFF1E8}"/>
          </ac:inkMkLst>
        </pc:inkChg>
        <pc:inkChg chg="add del">
          <ac:chgData name="Fabiano Junior Maia Manschein" userId="42572722-3f82-4d9f-97cc-b51ad2b60e78" providerId="ADAL" clId="{5C2B5016-641F-8040-887B-B864EBB1DFFB}" dt="2023-05-23T12:12:39.654" v="1367"/>
          <ac:inkMkLst>
            <pc:docMk/>
            <pc:sldMk cId="786554094" sldId="275"/>
            <ac:inkMk id="37" creationId="{E55A886C-167A-C80B-45D2-B09B3E18525A}"/>
          </ac:inkMkLst>
        </pc:inkChg>
        <pc:inkChg chg="add">
          <ac:chgData name="Fabiano Junior Maia Manschein" userId="42572722-3f82-4d9f-97cc-b51ad2b60e78" providerId="ADAL" clId="{5C2B5016-641F-8040-887B-B864EBB1DFFB}" dt="2023-05-23T12:12:44.741" v="1368"/>
          <ac:inkMkLst>
            <pc:docMk/>
            <pc:sldMk cId="786554094" sldId="275"/>
            <ac:inkMk id="38" creationId="{DAE077BF-1AF9-210A-DE7D-414202C2B9D8}"/>
          </ac:inkMkLst>
        </pc:inkChg>
        <pc:inkChg chg="add del">
          <ac:chgData name="Fabiano Junior Maia Manschein" userId="42572722-3f82-4d9f-97cc-b51ad2b60e78" providerId="ADAL" clId="{5C2B5016-641F-8040-887B-B864EBB1DFFB}" dt="2023-05-23T12:13:08.171" v="1371"/>
          <ac:inkMkLst>
            <pc:docMk/>
            <pc:sldMk cId="786554094" sldId="275"/>
            <ac:inkMk id="39" creationId="{A0F83322-0C13-7FED-F70C-E0DFF270945F}"/>
          </ac:inkMkLst>
        </pc:inkChg>
        <pc:inkChg chg="add del">
          <ac:chgData name="Fabiano Junior Maia Manschein" userId="42572722-3f82-4d9f-97cc-b51ad2b60e78" providerId="ADAL" clId="{5C2B5016-641F-8040-887B-B864EBB1DFFB}" dt="2023-05-23T12:13:08.171" v="1371"/>
          <ac:inkMkLst>
            <pc:docMk/>
            <pc:sldMk cId="786554094" sldId="275"/>
            <ac:inkMk id="40" creationId="{2B3B2CAC-3601-E07D-68C5-4DA370B22775}"/>
          </ac:inkMkLst>
        </pc:inkChg>
        <pc:inkChg chg="add reco">
          <ac:chgData name="Fabiano Junior Maia Manschein" userId="42572722-3f82-4d9f-97cc-b51ad2b60e78" providerId="ADAL" clId="{5C2B5016-641F-8040-887B-B864EBB1DFFB}" dt="2023-05-23T12:13:08.171" v="1371"/>
          <ac:inkMkLst>
            <pc:docMk/>
            <pc:sldMk cId="786554094" sldId="275"/>
            <ac:inkMk id="41" creationId="{BE1E41C8-F99E-CCA9-D0BF-E628D3E7D7B9}"/>
          </ac:inkMkLst>
        </pc:inkChg>
        <pc:inkChg chg="add del">
          <ac:chgData name="Fabiano Junior Maia Manschein" userId="42572722-3f82-4d9f-97cc-b51ad2b60e78" providerId="ADAL" clId="{5C2B5016-641F-8040-887B-B864EBB1DFFB}" dt="2023-05-23T12:13:09.821" v="1374"/>
          <ac:inkMkLst>
            <pc:docMk/>
            <pc:sldMk cId="786554094" sldId="275"/>
            <ac:inkMk id="42" creationId="{07E6FC5F-F94C-CD73-D8D4-149473612873}"/>
          </ac:inkMkLst>
        </pc:inkChg>
        <pc:inkChg chg="add del">
          <ac:chgData name="Fabiano Junior Maia Manschein" userId="42572722-3f82-4d9f-97cc-b51ad2b60e78" providerId="ADAL" clId="{5C2B5016-641F-8040-887B-B864EBB1DFFB}" dt="2023-05-23T12:13:09.821" v="1374"/>
          <ac:inkMkLst>
            <pc:docMk/>
            <pc:sldMk cId="786554094" sldId="275"/>
            <ac:inkMk id="43" creationId="{AFF896E5-4E33-81E4-CC6A-9C209825A0A7}"/>
          </ac:inkMkLst>
        </pc:inkChg>
        <pc:inkChg chg="add reco">
          <ac:chgData name="Fabiano Junior Maia Manschein" userId="42572722-3f82-4d9f-97cc-b51ad2b60e78" providerId="ADAL" clId="{5C2B5016-641F-8040-887B-B864EBB1DFFB}" dt="2023-05-23T12:13:09.821" v="1374"/>
          <ac:inkMkLst>
            <pc:docMk/>
            <pc:sldMk cId="786554094" sldId="275"/>
            <ac:inkMk id="44" creationId="{871937E5-1366-58F0-A91D-19445F3959CC}"/>
          </ac:inkMkLst>
        </pc:inkChg>
        <pc:inkChg chg="add del">
          <ac:chgData name="Fabiano Junior Maia Manschein" userId="42572722-3f82-4d9f-97cc-b51ad2b60e78" providerId="ADAL" clId="{5C2B5016-641F-8040-887B-B864EBB1DFFB}" dt="2023-05-23T12:13:11.331" v="1377"/>
          <ac:inkMkLst>
            <pc:docMk/>
            <pc:sldMk cId="786554094" sldId="275"/>
            <ac:inkMk id="45" creationId="{1AE56F38-32DE-B3F5-EE01-8EE1B469CB3A}"/>
          </ac:inkMkLst>
        </pc:inkChg>
        <pc:inkChg chg="add del">
          <ac:chgData name="Fabiano Junior Maia Manschein" userId="42572722-3f82-4d9f-97cc-b51ad2b60e78" providerId="ADAL" clId="{5C2B5016-641F-8040-887B-B864EBB1DFFB}" dt="2023-05-23T12:13:11.331" v="1377"/>
          <ac:inkMkLst>
            <pc:docMk/>
            <pc:sldMk cId="786554094" sldId="275"/>
            <ac:inkMk id="46" creationId="{C878E701-4699-CA88-C83F-1B047163AA0D}"/>
          </ac:inkMkLst>
        </pc:inkChg>
        <pc:inkChg chg="add reco">
          <ac:chgData name="Fabiano Junior Maia Manschein" userId="42572722-3f82-4d9f-97cc-b51ad2b60e78" providerId="ADAL" clId="{5C2B5016-641F-8040-887B-B864EBB1DFFB}" dt="2023-05-23T12:13:11.331" v="1377"/>
          <ac:inkMkLst>
            <pc:docMk/>
            <pc:sldMk cId="786554094" sldId="275"/>
            <ac:inkMk id="47" creationId="{51E9009A-FC76-00F3-CE87-E180847193F3}"/>
          </ac:inkMkLst>
        </pc:inkChg>
        <pc:inkChg chg="add del">
          <ac:chgData name="Fabiano Junior Maia Manschein" userId="42572722-3f82-4d9f-97cc-b51ad2b60e78" providerId="ADAL" clId="{5C2B5016-641F-8040-887B-B864EBB1DFFB}" dt="2023-05-23T12:13:23.834" v="1380"/>
          <ac:inkMkLst>
            <pc:docMk/>
            <pc:sldMk cId="786554094" sldId="275"/>
            <ac:inkMk id="48" creationId="{79B991B6-4616-EB9B-4FAA-959DD04AB0A3}"/>
          </ac:inkMkLst>
        </pc:inkChg>
        <pc:inkChg chg="add del">
          <ac:chgData name="Fabiano Junior Maia Manschein" userId="42572722-3f82-4d9f-97cc-b51ad2b60e78" providerId="ADAL" clId="{5C2B5016-641F-8040-887B-B864EBB1DFFB}" dt="2023-05-23T12:13:23.834" v="1380"/>
          <ac:inkMkLst>
            <pc:docMk/>
            <pc:sldMk cId="786554094" sldId="275"/>
            <ac:inkMk id="49" creationId="{D20E6A70-6305-3B3D-A4A7-AE4B5F43657B}"/>
          </ac:inkMkLst>
        </pc:inkChg>
        <pc:inkChg chg="add reco">
          <ac:chgData name="Fabiano Junior Maia Manschein" userId="42572722-3f82-4d9f-97cc-b51ad2b60e78" providerId="ADAL" clId="{5C2B5016-641F-8040-887B-B864EBB1DFFB}" dt="2023-05-23T12:13:23.834" v="1380"/>
          <ac:inkMkLst>
            <pc:docMk/>
            <pc:sldMk cId="786554094" sldId="275"/>
            <ac:inkMk id="50" creationId="{37CCED7F-8701-02EA-11A1-6AF0EB9D2AD4}"/>
          </ac:inkMkLst>
        </pc:inkChg>
        <pc:inkChg chg="add">
          <ac:chgData name="Fabiano Junior Maia Manschein" userId="42572722-3f82-4d9f-97cc-b51ad2b60e78" providerId="ADAL" clId="{5C2B5016-641F-8040-887B-B864EBB1DFFB}" dt="2023-05-23T12:13:38.697" v="1381"/>
          <ac:inkMkLst>
            <pc:docMk/>
            <pc:sldMk cId="786554094" sldId="275"/>
            <ac:inkMk id="51" creationId="{84BDA568-D036-7BE2-1F68-4C129F288918}"/>
          </ac:inkMkLst>
        </pc:inkChg>
        <pc:inkChg chg="add del">
          <ac:chgData name="Fabiano Junior Maia Manschein" userId="42572722-3f82-4d9f-97cc-b51ad2b60e78" providerId="ADAL" clId="{5C2B5016-641F-8040-887B-B864EBB1DFFB}" dt="2023-05-23T12:13:46.823" v="1383"/>
          <ac:inkMkLst>
            <pc:docMk/>
            <pc:sldMk cId="786554094" sldId="275"/>
            <ac:inkMk id="52" creationId="{2FA19891-7BB6-1E73-0DE6-DDE4D404F45A}"/>
          </ac:inkMkLst>
        </pc:inkChg>
        <pc:inkChg chg="add del">
          <ac:chgData name="Fabiano Junior Maia Manschein" userId="42572722-3f82-4d9f-97cc-b51ad2b60e78" providerId="ADAL" clId="{5C2B5016-641F-8040-887B-B864EBB1DFFB}" dt="2023-05-23T12:14:01.619" v="1389"/>
          <ac:inkMkLst>
            <pc:docMk/>
            <pc:sldMk cId="786554094" sldId="275"/>
            <ac:inkMk id="53" creationId="{F27FFB8C-0DD7-FF1B-5841-1EFC40F347D2}"/>
          </ac:inkMkLst>
        </pc:inkChg>
        <pc:inkChg chg="add del">
          <ac:chgData name="Fabiano Junior Maia Manschein" userId="42572722-3f82-4d9f-97cc-b51ad2b60e78" providerId="ADAL" clId="{5C2B5016-641F-8040-887B-B864EBB1DFFB}" dt="2023-05-23T12:14:01.619" v="1389"/>
          <ac:inkMkLst>
            <pc:docMk/>
            <pc:sldMk cId="786554094" sldId="275"/>
            <ac:inkMk id="54" creationId="{0B2189F5-1C34-27D5-CA9B-500596BB481B}"/>
          </ac:inkMkLst>
        </pc:inkChg>
        <pc:inkChg chg="add del reco">
          <ac:chgData name="Fabiano Junior Maia Manschein" userId="42572722-3f82-4d9f-97cc-b51ad2b60e78" providerId="ADAL" clId="{5C2B5016-641F-8040-887B-B864EBB1DFFB}" dt="2023-05-23T12:14:01.619" v="1389"/>
          <ac:inkMkLst>
            <pc:docMk/>
            <pc:sldMk cId="786554094" sldId="275"/>
            <ac:inkMk id="55" creationId="{33162992-7F78-F9EF-A8C5-858DA08FCAFA}"/>
          </ac:inkMkLst>
        </pc:inkChg>
        <pc:inkChg chg="add del">
          <ac:chgData name="Fabiano Junior Maia Manschein" userId="42572722-3f82-4d9f-97cc-b51ad2b60e78" providerId="ADAL" clId="{5C2B5016-641F-8040-887B-B864EBB1DFFB}" dt="2023-05-23T12:14:00.789" v="1388"/>
          <ac:inkMkLst>
            <pc:docMk/>
            <pc:sldMk cId="786554094" sldId="275"/>
            <ac:inkMk id="56" creationId="{48704171-DD5D-3D5F-4164-36EB284425D2}"/>
          </ac:inkMkLst>
        </pc:inkChg>
        <pc:inkChg chg="add del">
          <ac:chgData name="Fabiano Junior Maia Manschein" userId="42572722-3f82-4d9f-97cc-b51ad2b60e78" providerId="ADAL" clId="{5C2B5016-641F-8040-887B-B864EBB1DFFB}" dt="2023-05-23T12:14:07.338" v="1392"/>
          <ac:inkMkLst>
            <pc:docMk/>
            <pc:sldMk cId="786554094" sldId="275"/>
            <ac:inkMk id="57" creationId="{C65CB936-1614-86A2-BD4E-7A31F4083CA6}"/>
          </ac:inkMkLst>
        </pc:inkChg>
        <pc:inkChg chg="add del">
          <ac:chgData name="Fabiano Junior Maia Manschein" userId="42572722-3f82-4d9f-97cc-b51ad2b60e78" providerId="ADAL" clId="{5C2B5016-641F-8040-887B-B864EBB1DFFB}" dt="2023-05-23T12:14:07.338" v="1392"/>
          <ac:inkMkLst>
            <pc:docMk/>
            <pc:sldMk cId="786554094" sldId="275"/>
            <ac:inkMk id="58" creationId="{39B48AFF-03FB-323F-5B9D-2E923797273A}"/>
          </ac:inkMkLst>
        </pc:inkChg>
        <pc:inkChg chg="add reco">
          <ac:chgData name="Fabiano Junior Maia Manschein" userId="42572722-3f82-4d9f-97cc-b51ad2b60e78" providerId="ADAL" clId="{5C2B5016-641F-8040-887B-B864EBB1DFFB}" dt="2023-05-23T12:14:07.338" v="1392"/>
          <ac:inkMkLst>
            <pc:docMk/>
            <pc:sldMk cId="786554094" sldId="275"/>
            <ac:inkMk id="59" creationId="{CF3BCDBB-020A-9202-E505-7EF1730A4616}"/>
          </ac:inkMkLst>
        </pc:inkChg>
        <pc:inkChg chg="add">
          <ac:chgData name="Fabiano Junior Maia Manschein" userId="42572722-3f82-4d9f-97cc-b51ad2b60e78" providerId="ADAL" clId="{5C2B5016-641F-8040-887B-B864EBB1DFFB}" dt="2023-05-23T12:14:08.252" v="1393"/>
          <ac:inkMkLst>
            <pc:docMk/>
            <pc:sldMk cId="786554094" sldId="275"/>
            <ac:inkMk id="60" creationId="{270CA2D9-C269-EE05-B086-EDEB7C3B6AEC}"/>
          </ac:inkMkLst>
        </pc:inkChg>
        <pc:inkChg chg="add">
          <ac:chgData name="Fabiano Junior Maia Manschein" userId="42572722-3f82-4d9f-97cc-b51ad2b60e78" providerId="ADAL" clId="{5C2B5016-641F-8040-887B-B864EBB1DFFB}" dt="2023-05-23T12:14:09.902" v="1394"/>
          <ac:inkMkLst>
            <pc:docMk/>
            <pc:sldMk cId="786554094" sldId="275"/>
            <ac:inkMk id="61" creationId="{35C94651-5971-D474-5F98-D22AFFAEB0E1}"/>
          </ac:inkMkLst>
        </pc:inkChg>
        <pc:inkChg chg="add del">
          <ac:chgData name="Fabiano Junior Maia Manschein" userId="42572722-3f82-4d9f-97cc-b51ad2b60e78" providerId="ADAL" clId="{5C2B5016-641F-8040-887B-B864EBB1DFFB}" dt="2023-05-23T12:14:29.053" v="1399"/>
          <ac:inkMkLst>
            <pc:docMk/>
            <pc:sldMk cId="786554094" sldId="275"/>
            <ac:inkMk id="62" creationId="{6763D2B4-8353-82BD-6C98-8C6326B61622}"/>
          </ac:inkMkLst>
        </pc:inkChg>
        <pc:inkChg chg="add del">
          <ac:chgData name="Fabiano Junior Maia Manschein" userId="42572722-3f82-4d9f-97cc-b51ad2b60e78" providerId="ADAL" clId="{5C2B5016-641F-8040-887B-B864EBB1DFFB}" dt="2023-05-23T12:14:29.053" v="1399"/>
          <ac:inkMkLst>
            <pc:docMk/>
            <pc:sldMk cId="786554094" sldId="275"/>
            <ac:inkMk id="63" creationId="{E07CC5D9-6401-BBC5-369C-E0CF4106CF70}"/>
          </ac:inkMkLst>
        </pc:inkChg>
        <pc:inkChg chg="add del">
          <ac:chgData name="Fabiano Junior Maia Manschein" userId="42572722-3f82-4d9f-97cc-b51ad2b60e78" providerId="ADAL" clId="{5C2B5016-641F-8040-887B-B864EBB1DFFB}" dt="2023-05-23T12:14:29.053" v="1399"/>
          <ac:inkMkLst>
            <pc:docMk/>
            <pc:sldMk cId="786554094" sldId="275"/>
            <ac:inkMk id="64" creationId="{6A0CA53F-DC50-E054-E013-5910F2DE1ABE}"/>
          </ac:inkMkLst>
        </pc:inkChg>
        <pc:inkChg chg="add del">
          <ac:chgData name="Fabiano Junior Maia Manschein" userId="42572722-3f82-4d9f-97cc-b51ad2b60e78" providerId="ADAL" clId="{5C2B5016-641F-8040-887B-B864EBB1DFFB}" dt="2023-05-23T12:14:29.053" v="1399"/>
          <ac:inkMkLst>
            <pc:docMk/>
            <pc:sldMk cId="786554094" sldId="275"/>
            <ac:inkMk id="65" creationId="{6A225E5D-FFB4-5598-BC09-B6887FD86933}"/>
          </ac:inkMkLst>
        </pc:inkChg>
        <pc:inkChg chg="add reco">
          <ac:chgData name="Fabiano Junior Maia Manschein" userId="42572722-3f82-4d9f-97cc-b51ad2b60e78" providerId="ADAL" clId="{5C2B5016-641F-8040-887B-B864EBB1DFFB}" dt="2023-05-23T12:14:29.053" v="1399"/>
          <ac:inkMkLst>
            <pc:docMk/>
            <pc:sldMk cId="786554094" sldId="275"/>
            <ac:inkMk id="66" creationId="{403CDE9C-4E1E-54CF-8B4D-C1CECD0934A3}"/>
          </ac:inkMkLst>
        </pc:inkChg>
        <pc:inkChg chg="add del">
          <ac:chgData name="Fabiano Junior Maia Manschein" userId="42572722-3f82-4d9f-97cc-b51ad2b60e78" providerId="ADAL" clId="{5C2B5016-641F-8040-887B-B864EBB1DFFB}" dt="2023-05-23T12:14:34.863" v="1402"/>
          <ac:inkMkLst>
            <pc:docMk/>
            <pc:sldMk cId="786554094" sldId="275"/>
            <ac:inkMk id="67" creationId="{5463D058-79B7-B45C-3EDA-376405C7C49A}"/>
          </ac:inkMkLst>
        </pc:inkChg>
        <pc:inkChg chg="add del">
          <ac:chgData name="Fabiano Junior Maia Manschein" userId="42572722-3f82-4d9f-97cc-b51ad2b60e78" providerId="ADAL" clId="{5C2B5016-641F-8040-887B-B864EBB1DFFB}" dt="2023-05-23T12:14:34.863" v="1402"/>
          <ac:inkMkLst>
            <pc:docMk/>
            <pc:sldMk cId="786554094" sldId="275"/>
            <ac:inkMk id="68" creationId="{26CDEA6C-3FA8-609E-54B8-90F088233AD4}"/>
          </ac:inkMkLst>
        </pc:inkChg>
        <pc:inkChg chg="add reco">
          <ac:chgData name="Fabiano Junior Maia Manschein" userId="42572722-3f82-4d9f-97cc-b51ad2b60e78" providerId="ADAL" clId="{5C2B5016-641F-8040-887B-B864EBB1DFFB}" dt="2023-05-23T12:14:34.863" v="1402"/>
          <ac:inkMkLst>
            <pc:docMk/>
            <pc:sldMk cId="786554094" sldId="275"/>
            <ac:inkMk id="69" creationId="{5E69B479-B180-69AC-D1E2-DA3BE1D6B23A}"/>
          </ac:inkMkLst>
        </pc:inkChg>
        <pc:inkChg chg="add del">
          <ac:chgData name="Fabiano Junior Maia Manschein" userId="42572722-3f82-4d9f-97cc-b51ad2b60e78" providerId="ADAL" clId="{5C2B5016-641F-8040-887B-B864EBB1DFFB}" dt="2023-05-23T12:14:38.120" v="1405"/>
          <ac:inkMkLst>
            <pc:docMk/>
            <pc:sldMk cId="786554094" sldId="275"/>
            <ac:inkMk id="70" creationId="{5CB97CD9-50C7-D285-E8B6-CA3F60FB5F43}"/>
          </ac:inkMkLst>
        </pc:inkChg>
        <pc:inkChg chg="add del">
          <ac:chgData name="Fabiano Junior Maia Manschein" userId="42572722-3f82-4d9f-97cc-b51ad2b60e78" providerId="ADAL" clId="{5C2B5016-641F-8040-887B-B864EBB1DFFB}" dt="2023-05-23T12:14:38.120" v="1405"/>
          <ac:inkMkLst>
            <pc:docMk/>
            <pc:sldMk cId="786554094" sldId="275"/>
            <ac:inkMk id="71" creationId="{A26F2220-4F27-90C0-0A05-1911B5AFE25E}"/>
          </ac:inkMkLst>
        </pc:inkChg>
        <pc:inkChg chg="add reco">
          <ac:chgData name="Fabiano Junior Maia Manschein" userId="42572722-3f82-4d9f-97cc-b51ad2b60e78" providerId="ADAL" clId="{5C2B5016-641F-8040-887B-B864EBB1DFFB}" dt="2023-05-23T12:14:38.120" v="1405"/>
          <ac:inkMkLst>
            <pc:docMk/>
            <pc:sldMk cId="786554094" sldId="275"/>
            <ac:inkMk id="72" creationId="{2A3C61C7-BCEE-95B6-F2F5-B67E55B88618}"/>
          </ac:inkMkLst>
        </pc:inkChg>
        <pc:inkChg chg="add">
          <ac:chgData name="Fabiano Junior Maia Manschein" userId="42572722-3f82-4d9f-97cc-b51ad2b60e78" providerId="ADAL" clId="{5C2B5016-641F-8040-887B-B864EBB1DFFB}" dt="2023-05-23T12:14:38.139" v="1406"/>
          <ac:inkMkLst>
            <pc:docMk/>
            <pc:sldMk cId="786554094" sldId="275"/>
            <ac:inkMk id="73" creationId="{2F531B86-0E22-EF94-BC5C-1F7DF3BF3CF3}"/>
          </ac:inkMkLst>
        </pc:inkChg>
        <pc:inkChg chg="add del">
          <ac:chgData name="Fabiano Junior Maia Manschein" userId="42572722-3f82-4d9f-97cc-b51ad2b60e78" providerId="ADAL" clId="{5C2B5016-641F-8040-887B-B864EBB1DFFB}" dt="2023-05-23T12:14:45.804" v="1408"/>
          <ac:inkMkLst>
            <pc:docMk/>
            <pc:sldMk cId="786554094" sldId="275"/>
            <ac:inkMk id="74" creationId="{E6362946-9DC4-EBDA-880E-2A2DFE665AB9}"/>
          </ac:inkMkLst>
        </pc:inkChg>
        <pc:inkChg chg="add del">
          <ac:chgData name="Fabiano Junior Maia Manschein" userId="42572722-3f82-4d9f-97cc-b51ad2b60e78" providerId="ADAL" clId="{5C2B5016-641F-8040-887B-B864EBB1DFFB}" dt="2023-05-23T12:14:52.051" v="1414"/>
          <ac:inkMkLst>
            <pc:docMk/>
            <pc:sldMk cId="786554094" sldId="275"/>
            <ac:inkMk id="75" creationId="{D190B0F6-6951-F4DF-342F-A43CD7B93795}"/>
          </ac:inkMkLst>
        </pc:inkChg>
        <pc:inkChg chg="add del">
          <ac:chgData name="Fabiano Junior Maia Manschein" userId="42572722-3f82-4d9f-97cc-b51ad2b60e78" providerId="ADAL" clId="{5C2B5016-641F-8040-887B-B864EBB1DFFB}" dt="2023-05-23T12:14:52.051" v="1414"/>
          <ac:inkMkLst>
            <pc:docMk/>
            <pc:sldMk cId="786554094" sldId="275"/>
            <ac:inkMk id="76" creationId="{F8FAAAAE-D9B0-CEB2-A97E-94D8D874568D}"/>
          </ac:inkMkLst>
        </pc:inkChg>
        <pc:inkChg chg="add del">
          <ac:chgData name="Fabiano Junior Maia Manschein" userId="42572722-3f82-4d9f-97cc-b51ad2b60e78" providerId="ADAL" clId="{5C2B5016-641F-8040-887B-B864EBB1DFFB}" dt="2023-05-23T12:14:52.051" v="1414"/>
          <ac:inkMkLst>
            <pc:docMk/>
            <pc:sldMk cId="786554094" sldId="275"/>
            <ac:inkMk id="77" creationId="{F5AA453C-74FF-4ADB-0982-068E4C92AD78}"/>
          </ac:inkMkLst>
        </pc:inkChg>
        <pc:inkChg chg="add del">
          <ac:chgData name="Fabiano Junior Maia Manschein" userId="42572722-3f82-4d9f-97cc-b51ad2b60e78" providerId="ADAL" clId="{5C2B5016-641F-8040-887B-B864EBB1DFFB}" dt="2023-05-23T12:14:52.051" v="1414"/>
          <ac:inkMkLst>
            <pc:docMk/>
            <pc:sldMk cId="786554094" sldId="275"/>
            <ac:inkMk id="78" creationId="{A4595A23-A9CB-65D2-C9E4-463D331070BF}"/>
          </ac:inkMkLst>
        </pc:inkChg>
        <pc:inkChg chg="add del">
          <ac:chgData name="Fabiano Junior Maia Manschein" userId="42572722-3f82-4d9f-97cc-b51ad2b60e78" providerId="ADAL" clId="{5C2B5016-641F-8040-887B-B864EBB1DFFB}" dt="2023-05-23T12:14:52.051" v="1414"/>
          <ac:inkMkLst>
            <pc:docMk/>
            <pc:sldMk cId="786554094" sldId="275"/>
            <ac:inkMk id="79" creationId="{74A89D76-D9A7-13F2-E650-06105EC5F369}"/>
          </ac:inkMkLst>
        </pc:inkChg>
        <pc:inkChg chg="add mod reco modStrokes">
          <ac:chgData name="Fabiano Junior Maia Manschein" userId="42572722-3f82-4d9f-97cc-b51ad2b60e78" providerId="ADAL" clId="{5C2B5016-641F-8040-887B-B864EBB1DFFB}" dt="2023-05-23T12:14:59.768" v="1418"/>
          <ac:inkMkLst>
            <pc:docMk/>
            <pc:sldMk cId="786554094" sldId="275"/>
            <ac:inkMk id="80" creationId="{7B0DBAAC-4AC5-1636-7EF2-B94CB76F9DDF}"/>
          </ac:inkMkLst>
        </pc:inkChg>
        <pc:inkChg chg="add del">
          <ac:chgData name="Fabiano Junior Maia Manschein" userId="42572722-3f82-4d9f-97cc-b51ad2b60e78" providerId="ADAL" clId="{5C2B5016-641F-8040-887B-B864EBB1DFFB}" dt="2023-05-23T12:14:53.769" v="1417"/>
          <ac:inkMkLst>
            <pc:docMk/>
            <pc:sldMk cId="786554094" sldId="275"/>
            <ac:inkMk id="81" creationId="{E82A3961-8630-34B1-96D3-B514A88E1AEE}"/>
          </ac:inkMkLst>
        </pc:inkChg>
        <pc:inkChg chg="add del">
          <ac:chgData name="Fabiano Junior Maia Manschein" userId="42572722-3f82-4d9f-97cc-b51ad2b60e78" providerId="ADAL" clId="{5C2B5016-641F-8040-887B-B864EBB1DFFB}" dt="2023-05-23T12:14:53.769" v="1417"/>
          <ac:inkMkLst>
            <pc:docMk/>
            <pc:sldMk cId="786554094" sldId="275"/>
            <ac:inkMk id="82" creationId="{3FEE275B-510F-92EA-1271-C7B694E90263}"/>
          </ac:inkMkLst>
        </pc:inkChg>
        <pc:inkChg chg="add reco">
          <ac:chgData name="Fabiano Junior Maia Manschein" userId="42572722-3f82-4d9f-97cc-b51ad2b60e78" providerId="ADAL" clId="{5C2B5016-641F-8040-887B-B864EBB1DFFB}" dt="2023-05-23T12:14:53.769" v="1417"/>
          <ac:inkMkLst>
            <pc:docMk/>
            <pc:sldMk cId="786554094" sldId="275"/>
            <ac:inkMk id="83" creationId="{CAEC6123-2A49-7EB6-FB3F-0A9C31E1E51A}"/>
          </ac:inkMkLst>
        </pc:inkChg>
        <pc:inkChg chg="add">
          <ac:chgData name="Fabiano Junior Maia Manschein" userId="42572722-3f82-4d9f-97cc-b51ad2b60e78" providerId="ADAL" clId="{5C2B5016-641F-8040-887B-B864EBB1DFFB}" dt="2023-05-23T12:15:04.416" v="1419"/>
          <ac:inkMkLst>
            <pc:docMk/>
            <pc:sldMk cId="786554094" sldId="275"/>
            <ac:inkMk id="84" creationId="{243ACF8D-1ED0-4C78-FBCA-95B2C4511BFA}"/>
          </ac:inkMkLst>
        </pc:inkChg>
        <pc:inkChg chg="add del">
          <ac:chgData name="Fabiano Junior Maia Manschein" userId="42572722-3f82-4d9f-97cc-b51ad2b60e78" providerId="ADAL" clId="{5C2B5016-641F-8040-887B-B864EBB1DFFB}" dt="2023-05-23T12:15:16.283" v="1422"/>
          <ac:inkMkLst>
            <pc:docMk/>
            <pc:sldMk cId="786554094" sldId="275"/>
            <ac:inkMk id="85" creationId="{476664BF-0C82-D2B2-6731-A823C26D73FD}"/>
          </ac:inkMkLst>
        </pc:inkChg>
        <pc:inkChg chg="add del">
          <ac:chgData name="Fabiano Junior Maia Manschein" userId="42572722-3f82-4d9f-97cc-b51ad2b60e78" providerId="ADAL" clId="{5C2B5016-641F-8040-887B-B864EBB1DFFB}" dt="2023-05-23T12:15:16.283" v="1422"/>
          <ac:inkMkLst>
            <pc:docMk/>
            <pc:sldMk cId="786554094" sldId="275"/>
            <ac:inkMk id="86" creationId="{866921DC-5118-145C-AC13-453A26FC3E17}"/>
          </ac:inkMkLst>
        </pc:inkChg>
        <pc:inkChg chg="add reco">
          <ac:chgData name="Fabiano Junior Maia Manschein" userId="42572722-3f82-4d9f-97cc-b51ad2b60e78" providerId="ADAL" clId="{5C2B5016-641F-8040-887B-B864EBB1DFFB}" dt="2023-05-23T12:15:16.283" v="1422"/>
          <ac:inkMkLst>
            <pc:docMk/>
            <pc:sldMk cId="786554094" sldId="275"/>
            <ac:inkMk id="87" creationId="{CCCE64A7-5B71-F10C-9841-715250E279B0}"/>
          </ac:inkMkLst>
        </pc:inkChg>
        <pc:inkChg chg="add del">
          <ac:chgData name="Fabiano Junior Maia Manschein" userId="42572722-3f82-4d9f-97cc-b51ad2b60e78" providerId="ADAL" clId="{5C2B5016-641F-8040-887B-B864EBB1DFFB}" dt="2023-05-23T12:15:17.448" v="1425"/>
          <ac:inkMkLst>
            <pc:docMk/>
            <pc:sldMk cId="786554094" sldId="275"/>
            <ac:inkMk id="88" creationId="{AF434728-3604-6EA8-0315-019D287A1E62}"/>
          </ac:inkMkLst>
        </pc:inkChg>
        <pc:inkChg chg="add del">
          <ac:chgData name="Fabiano Junior Maia Manschein" userId="42572722-3f82-4d9f-97cc-b51ad2b60e78" providerId="ADAL" clId="{5C2B5016-641F-8040-887B-B864EBB1DFFB}" dt="2023-05-23T12:15:17.448" v="1425"/>
          <ac:inkMkLst>
            <pc:docMk/>
            <pc:sldMk cId="786554094" sldId="275"/>
            <ac:inkMk id="89" creationId="{7782F46A-97CC-AD2B-6863-7C33D0800E8B}"/>
          </ac:inkMkLst>
        </pc:inkChg>
        <pc:inkChg chg="add reco">
          <ac:chgData name="Fabiano Junior Maia Manschein" userId="42572722-3f82-4d9f-97cc-b51ad2b60e78" providerId="ADAL" clId="{5C2B5016-641F-8040-887B-B864EBB1DFFB}" dt="2023-05-23T12:15:17.448" v="1425"/>
          <ac:inkMkLst>
            <pc:docMk/>
            <pc:sldMk cId="786554094" sldId="275"/>
            <ac:inkMk id="90" creationId="{3B4FB9E8-53AD-61C9-D64E-BDE2CE707B86}"/>
          </ac:inkMkLst>
        </pc:inkChg>
        <pc:inkChg chg="add del">
          <ac:chgData name="Fabiano Junior Maia Manschein" userId="42572722-3f82-4d9f-97cc-b51ad2b60e78" providerId="ADAL" clId="{5C2B5016-641F-8040-887B-B864EBB1DFFB}" dt="2023-05-23T12:15:18.857" v="1428"/>
          <ac:inkMkLst>
            <pc:docMk/>
            <pc:sldMk cId="786554094" sldId="275"/>
            <ac:inkMk id="91" creationId="{4E9A9220-21B3-0FFB-8987-4E357F40A88A}"/>
          </ac:inkMkLst>
        </pc:inkChg>
        <pc:inkChg chg="add del">
          <ac:chgData name="Fabiano Junior Maia Manschein" userId="42572722-3f82-4d9f-97cc-b51ad2b60e78" providerId="ADAL" clId="{5C2B5016-641F-8040-887B-B864EBB1DFFB}" dt="2023-05-23T12:15:18.857" v="1428"/>
          <ac:inkMkLst>
            <pc:docMk/>
            <pc:sldMk cId="786554094" sldId="275"/>
            <ac:inkMk id="92" creationId="{1C1EFA93-73B8-31EA-6180-7F7AEF9FC9CB}"/>
          </ac:inkMkLst>
        </pc:inkChg>
        <pc:inkChg chg="add reco">
          <ac:chgData name="Fabiano Junior Maia Manschein" userId="42572722-3f82-4d9f-97cc-b51ad2b60e78" providerId="ADAL" clId="{5C2B5016-641F-8040-887B-B864EBB1DFFB}" dt="2023-05-23T12:15:18.857" v="1428"/>
          <ac:inkMkLst>
            <pc:docMk/>
            <pc:sldMk cId="786554094" sldId="275"/>
            <ac:inkMk id="93" creationId="{85AD056F-F328-BF00-2F68-3DF34C367FD8}"/>
          </ac:inkMkLst>
        </pc:inkChg>
        <pc:inkChg chg="add del">
          <ac:chgData name="Fabiano Junior Maia Manschein" userId="42572722-3f82-4d9f-97cc-b51ad2b60e78" providerId="ADAL" clId="{5C2B5016-641F-8040-887B-B864EBB1DFFB}" dt="2023-05-23T12:19:07.131" v="1474"/>
          <ac:inkMkLst>
            <pc:docMk/>
            <pc:sldMk cId="786554094" sldId="275"/>
            <ac:inkMk id="94" creationId="{CBB0DE6E-FF3B-4A33-FE7A-3858D1E7EF1B}"/>
          </ac:inkMkLst>
        </pc:inkChg>
        <pc:inkChg chg="add del">
          <ac:chgData name="Fabiano Junior Maia Manschein" userId="42572722-3f82-4d9f-97cc-b51ad2b60e78" providerId="ADAL" clId="{5C2B5016-641F-8040-887B-B864EBB1DFFB}" dt="2023-05-23T12:19:16.647" v="1477"/>
          <ac:inkMkLst>
            <pc:docMk/>
            <pc:sldMk cId="786554094" sldId="275"/>
            <ac:inkMk id="95" creationId="{8B55304E-EFD7-BBD0-C6D1-BBB784072064}"/>
          </ac:inkMkLst>
        </pc:inkChg>
        <pc:inkChg chg="add del">
          <ac:chgData name="Fabiano Junior Maia Manschein" userId="42572722-3f82-4d9f-97cc-b51ad2b60e78" providerId="ADAL" clId="{5C2B5016-641F-8040-887B-B864EBB1DFFB}" dt="2023-05-23T12:19:16.647" v="1477"/>
          <ac:inkMkLst>
            <pc:docMk/>
            <pc:sldMk cId="786554094" sldId="275"/>
            <ac:inkMk id="96" creationId="{E411B33A-9453-97F5-4160-D51BFCFF3A48}"/>
          </ac:inkMkLst>
        </pc:inkChg>
        <pc:inkChg chg="add mod reco modStrokes">
          <ac:chgData name="Fabiano Junior Maia Manschein" userId="42572722-3f82-4d9f-97cc-b51ad2b60e78" providerId="ADAL" clId="{5C2B5016-641F-8040-887B-B864EBB1DFFB}" dt="2023-05-23T12:19:24.156" v="1479"/>
          <ac:inkMkLst>
            <pc:docMk/>
            <pc:sldMk cId="786554094" sldId="275"/>
            <ac:inkMk id="97" creationId="{3264E150-E855-8E0B-2004-B58255C9B12F}"/>
          </ac:inkMkLst>
        </pc:inkChg>
        <pc:inkChg chg="add del">
          <ac:chgData name="Fabiano Junior Maia Manschein" userId="42572722-3f82-4d9f-97cc-b51ad2b60e78" providerId="ADAL" clId="{5C2B5016-641F-8040-887B-B864EBB1DFFB}" dt="2023-05-23T12:19:24.795" v="1480"/>
          <ac:inkMkLst>
            <pc:docMk/>
            <pc:sldMk cId="786554094" sldId="275"/>
            <ac:inkMk id="98" creationId="{AFD7EEB3-9C96-F35F-E73B-64E53E81FF1F}"/>
          </ac:inkMkLst>
        </pc:inkChg>
        <pc:inkChg chg="add del">
          <ac:chgData name="Fabiano Junior Maia Manschein" userId="42572722-3f82-4d9f-97cc-b51ad2b60e78" providerId="ADAL" clId="{5C2B5016-641F-8040-887B-B864EBB1DFFB}" dt="2023-05-23T12:19:31.184" v="1483"/>
          <ac:inkMkLst>
            <pc:docMk/>
            <pc:sldMk cId="786554094" sldId="275"/>
            <ac:inkMk id="99" creationId="{598E5786-BDAC-EAF5-9C22-46F417C48229}"/>
          </ac:inkMkLst>
        </pc:inkChg>
        <pc:inkChg chg="add del">
          <ac:chgData name="Fabiano Junior Maia Manschein" userId="42572722-3f82-4d9f-97cc-b51ad2b60e78" providerId="ADAL" clId="{5C2B5016-641F-8040-887B-B864EBB1DFFB}" dt="2023-05-23T12:19:31.184" v="1483"/>
          <ac:inkMkLst>
            <pc:docMk/>
            <pc:sldMk cId="786554094" sldId="275"/>
            <ac:inkMk id="100" creationId="{F099057A-4D01-F271-A232-04D7F8305BD9}"/>
          </ac:inkMkLst>
        </pc:inkChg>
        <pc:inkChg chg="add mod reco modStrokes">
          <ac:chgData name="Fabiano Junior Maia Manschein" userId="42572722-3f82-4d9f-97cc-b51ad2b60e78" providerId="ADAL" clId="{5C2B5016-641F-8040-887B-B864EBB1DFFB}" dt="2023-05-23T12:19:36.550" v="1484"/>
          <ac:inkMkLst>
            <pc:docMk/>
            <pc:sldMk cId="786554094" sldId="275"/>
            <ac:inkMk id="101" creationId="{C1C25095-4A19-0D10-E748-D751C4B7532D}"/>
          </ac:inkMkLst>
        </pc:inkChg>
        <pc:inkChg chg="add">
          <ac:chgData name="Fabiano Junior Maia Manschein" userId="42572722-3f82-4d9f-97cc-b51ad2b60e78" providerId="ADAL" clId="{5C2B5016-641F-8040-887B-B864EBB1DFFB}" dt="2023-05-23T12:19:41.548" v="1485"/>
          <ac:inkMkLst>
            <pc:docMk/>
            <pc:sldMk cId="786554094" sldId="275"/>
            <ac:inkMk id="102" creationId="{A404310F-F8D7-FEEB-D2B4-C307E85F387C}"/>
          </ac:inkMkLst>
        </pc:inkChg>
      </pc:sldChg>
      <pc:sldChg chg="modSp new">
        <pc:chgData name="Fabiano Junior Maia Manschein" userId="42572722-3f82-4d9f-97cc-b51ad2b60e78" providerId="ADAL" clId="{5C2B5016-641F-8040-887B-B864EBB1DFFB}" dt="2023-05-23T12:32:05.346" v="1791" actId="20577"/>
        <pc:sldMkLst>
          <pc:docMk/>
          <pc:sldMk cId="3123682715" sldId="276"/>
        </pc:sldMkLst>
        <pc:spChg chg="mod">
          <ac:chgData name="Fabiano Junior Maia Manschein" userId="42572722-3f82-4d9f-97cc-b51ad2b60e78" providerId="ADAL" clId="{5C2B5016-641F-8040-887B-B864EBB1DFFB}" dt="2023-05-23T11:47:46.706" v="596" actId="20577"/>
          <ac:spMkLst>
            <pc:docMk/>
            <pc:sldMk cId="3123682715" sldId="276"/>
            <ac:spMk id="2" creationId="{781BE7A6-D5A7-B74D-9BAD-8DA266D700E7}"/>
          </ac:spMkLst>
        </pc:spChg>
        <pc:spChg chg="mod">
          <ac:chgData name="Fabiano Junior Maia Manschein" userId="42572722-3f82-4d9f-97cc-b51ad2b60e78" providerId="ADAL" clId="{5C2B5016-641F-8040-887B-B864EBB1DFFB}" dt="2023-05-23T12:32:05.346" v="1791" actId="20577"/>
          <ac:spMkLst>
            <pc:docMk/>
            <pc:sldMk cId="3123682715" sldId="276"/>
            <ac:spMk id="3" creationId="{80AC8806-F228-699F-48EF-5D6FDD21E9FA}"/>
          </ac:spMkLst>
        </pc:spChg>
      </pc:sldChg>
      <pc:sldChg chg="modSp new">
        <pc:chgData name="Fabiano Junior Maia Manschein" userId="42572722-3f82-4d9f-97cc-b51ad2b60e78" providerId="ADAL" clId="{5C2B5016-641F-8040-887B-B864EBB1DFFB}" dt="2023-05-23T12:58:20.194" v="2521" actId="20577"/>
        <pc:sldMkLst>
          <pc:docMk/>
          <pc:sldMk cId="1291940491" sldId="277"/>
        </pc:sldMkLst>
        <pc:spChg chg="mod">
          <ac:chgData name="Fabiano Junior Maia Manschein" userId="42572722-3f82-4d9f-97cc-b51ad2b60e78" providerId="ADAL" clId="{5C2B5016-641F-8040-887B-B864EBB1DFFB}" dt="2023-05-23T11:48:24.127" v="631" actId="20577"/>
          <ac:spMkLst>
            <pc:docMk/>
            <pc:sldMk cId="1291940491" sldId="277"/>
            <ac:spMk id="2" creationId="{526D85FE-0C1E-6F1B-7355-E33A10089CEB}"/>
          </ac:spMkLst>
        </pc:spChg>
        <pc:spChg chg="mod">
          <ac:chgData name="Fabiano Junior Maia Manschein" userId="42572722-3f82-4d9f-97cc-b51ad2b60e78" providerId="ADAL" clId="{5C2B5016-641F-8040-887B-B864EBB1DFFB}" dt="2023-05-23T12:58:20.194" v="2521" actId="20577"/>
          <ac:spMkLst>
            <pc:docMk/>
            <pc:sldMk cId="1291940491" sldId="277"/>
            <ac:spMk id="3" creationId="{4D7B2AEB-D9DC-6AB2-B74C-64B70990EF59}"/>
          </ac:spMkLst>
        </pc:spChg>
      </pc:sldChg>
      <pc:sldChg chg="modSp new addCm">
        <pc:chgData name="Fabiano Junior Maia Manschein" userId="42572722-3f82-4d9f-97cc-b51ad2b60e78" providerId="ADAL" clId="{5C2B5016-641F-8040-887B-B864EBB1DFFB}" dt="2023-05-23T12:59:21.978" v="2522" actId="1589"/>
        <pc:sldMkLst>
          <pc:docMk/>
          <pc:sldMk cId="3138946817" sldId="278"/>
        </pc:sldMkLst>
        <pc:spChg chg="mod">
          <ac:chgData name="Fabiano Junior Maia Manschein" userId="42572722-3f82-4d9f-97cc-b51ad2b60e78" providerId="ADAL" clId="{5C2B5016-641F-8040-887B-B864EBB1DFFB}" dt="2023-05-23T11:48:43.498" v="642" actId="20577"/>
          <ac:spMkLst>
            <pc:docMk/>
            <pc:sldMk cId="3138946817" sldId="278"/>
            <ac:spMk id="2" creationId="{F1A06BBC-39D8-E50E-1161-9B24DD7BC241}"/>
          </ac:spMkLst>
        </pc:spChg>
      </pc:sldChg>
      <pc:sldChg chg="modSp new">
        <pc:chgData name="Fabiano Junior Maia Manschein" userId="42572722-3f82-4d9f-97cc-b51ad2b60e78" providerId="ADAL" clId="{5C2B5016-641F-8040-887B-B864EBB1DFFB}" dt="2023-05-23T11:49:04.544" v="655" actId="20577"/>
        <pc:sldMkLst>
          <pc:docMk/>
          <pc:sldMk cId="2794417070" sldId="279"/>
        </pc:sldMkLst>
        <pc:spChg chg="mod">
          <ac:chgData name="Fabiano Junior Maia Manschein" userId="42572722-3f82-4d9f-97cc-b51ad2b60e78" providerId="ADAL" clId="{5C2B5016-641F-8040-887B-B864EBB1DFFB}" dt="2023-05-23T11:49:04.544" v="655" actId="20577"/>
          <ac:spMkLst>
            <pc:docMk/>
            <pc:sldMk cId="2794417070" sldId="279"/>
            <ac:spMk id="2" creationId="{9D5A16BF-1C9B-D21C-6183-A1F299C261B3}"/>
          </ac:spMkLst>
        </pc:spChg>
      </pc:sldChg>
      <pc:sldChg chg="modSp new">
        <pc:chgData name="Fabiano Junior Maia Manschein" userId="42572722-3f82-4d9f-97cc-b51ad2b60e78" providerId="ADAL" clId="{5C2B5016-641F-8040-887B-B864EBB1DFFB}" dt="2023-05-23T11:49:41.135" v="699" actId="20577"/>
        <pc:sldMkLst>
          <pc:docMk/>
          <pc:sldMk cId="2537112162" sldId="280"/>
        </pc:sldMkLst>
        <pc:spChg chg="mod">
          <ac:chgData name="Fabiano Junior Maia Manschein" userId="42572722-3f82-4d9f-97cc-b51ad2b60e78" providerId="ADAL" clId="{5C2B5016-641F-8040-887B-B864EBB1DFFB}" dt="2023-05-23T11:49:41.135" v="699" actId="20577"/>
          <ac:spMkLst>
            <pc:docMk/>
            <pc:sldMk cId="2537112162" sldId="280"/>
            <ac:spMk id="2" creationId="{83183CBA-ED1D-1CB8-1149-257A8B3B6B58}"/>
          </ac:spMkLst>
        </pc:spChg>
      </pc:sldChg>
      <pc:sldChg chg="modSp new">
        <pc:chgData name="Fabiano Junior Maia Manschein" userId="42572722-3f82-4d9f-97cc-b51ad2b60e78" providerId="ADAL" clId="{5C2B5016-641F-8040-887B-B864EBB1DFFB}" dt="2023-05-23T11:50:17.250" v="738" actId="20577"/>
        <pc:sldMkLst>
          <pc:docMk/>
          <pc:sldMk cId="1856212508" sldId="281"/>
        </pc:sldMkLst>
        <pc:spChg chg="mod">
          <ac:chgData name="Fabiano Junior Maia Manschein" userId="42572722-3f82-4d9f-97cc-b51ad2b60e78" providerId="ADAL" clId="{5C2B5016-641F-8040-887B-B864EBB1DFFB}" dt="2023-05-23T11:50:17.250" v="738" actId="20577"/>
          <ac:spMkLst>
            <pc:docMk/>
            <pc:sldMk cId="1856212508" sldId="281"/>
            <ac:spMk id="2" creationId="{4DD47CCA-708B-1841-3848-EAC42D287AA4}"/>
          </ac:spMkLst>
        </pc:spChg>
      </pc:sldChg>
      <pc:sldChg chg="modSp new">
        <pc:chgData name="Fabiano Junior Maia Manschein" userId="42572722-3f82-4d9f-97cc-b51ad2b60e78" providerId="ADAL" clId="{5C2B5016-641F-8040-887B-B864EBB1DFFB}" dt="2023-05-23T11:54:27.639" v="755" actId="20577"/>
        <pc:sldMkLst>
          <pc:docMk/>
          <pc:sldMk cId="1399639054" sldId="282"/>
        </pc:sldMkLst>
        <pc:spChg chg="mod">
          <ac:chgData name="Fabiano Junior Maia Manschein" userId="42572722-3f82-4d9f-97cc-b51ad2b60e78" providerId="ADAL" clId="{5C2B5016-641F-8040-887B-B864EBB1DFFB}" dt="2023-05-23T11:54:27.639" v="755" actId="20577"/>
          <ac:spMkLst>
            <pc:docMk/>
            <pc:sldMk cId="1399639054" sldId="282"/>
            <ac:spMk id="2" creationId="{03445FD3-C45B-0AE5-CAF9-2EF199DDB78A}"/>
          </ac:spMkLst>
        </pc:spChg>
      </pc:sldChg>
      <pc:sldChg chg="modSp new">
        <pc:chgData name="Fabiano Junior Maia Manschein" userId="42572722-3f82-4d9f-97cc-b51ad2b60e78" providerId="ADAL" clId="{5C2B5016-641F-8040-887B-B864EBB1DFFB}" dt="2023-05-23T11:54:47.188" v="771" actId="20577"/>
        <pc:sldMkLst>
          <pc:docMk/>
          <pc:sldMk cId="303886842" sldId="283"/>
        </pc:sldMkLst>
        <pc:spChg chg="mod">
          <ac:chgData name="Fabiano Junior Maia Manschein" userId="42572722-3f82-4d9f-97cc-b51ad2b60e78" providerId="ADAL" clId="{5C2B5016-641F-8040-887B-B864EBB1DFFB}" dt="2023-05-23T11:54:47.188" v="771" actId="20577"/>
          <ac:spMkLst>
            <pc:docMk/>
            <pc:sldMk cId="303886842" sldId="283"/>
            <ac:spMk id="2" creationId="{712DD7D9-52A3-6464-9AAE-99BBF6B5E911}"/>
          </ac:spMkLst>
        </pc:spChg>
      </pc:sldChg>
      <pc:sldChg chg="modSp new">
        <pc:chgData name="Fabiano Junior Maia Manschein" userId="42572722-3f82-4d9f-97cc-b51ad2b60e78" providerId="ADAL" clId="{5C2B5016-641F-8040-887B-B864EBB1DFFB}" dt="2023-05-23T11:55:33.887" v="792" actId="20577"/>
        <pc:sldMkLst>
          <pc:docMk/>
          <pc:sldMk cId="4030915246" sldId="284"/>
        </pc:sldMkLst>
        <pc:spChg chg="mod">
          <ac:chgData name="Fabiano Junior Maia Manschein" userId="42572722-3f82-4d9f-97cc-b51ad2b60e78" providerId="ADAL" clId="{5C2B5016-641F-8040-887B-B864EBB1DFFB}" dt="2023-05-23T11:55:33.887" v="792" actId="20577"/>
          <ac:spMkLst>
            <pc:docMk/>
            <pc:sldMk cId="4030915246" sldId="284"/>
            <ac:spMk id="2" creationId="{FF1EA87B-51EB-146E-8C58-B955F6A9FE31}"/>
          </ac:spMkLst>
        </pc:spChg>
      </pc:sldChg>
      <pc:sldChg chg="new del">
        <pc:chgData name="Fabiano Junior Maia Manschein" userId="42572722-3f82-4d9f-97cc-b51ad2b60e78" providerId="ADAL" clId="{5C2B5016-641F-8040-887B-B864EBB1DFFB}" dt="2023-05-23T12:33:15.484" v="1794" actId="2696"/>
        <pc:sldMkLst>
          <pc:docMk/>
          <pc:sldMk cId="1161449255" sldId="286"/>
        </pc:sldMkLst>
      </pc:sldChg>
      <pc:sldChg chg="add addCm">
        <pc:chgData name="Fabiano Junior Maia Manschein" userId="42572722-3f82-4d9f-97cc-b51ad2b60e78" providerId="ADAL" clId="{5C2B5016-641F-8040-887B-B864EBB1DFFB}" dt="2023-05-23T12:33:58.265" v="1795" actId="1589"/>
        <pc:sldMkLst>
          <pc:docMk/>
          <pc:sldMk cId="3480799214" sldId="287"/>
        </pc:sldMkLst>
      </pc:sldChg>
      <pc:sldChg chg="addSp delSp modSp new">
        <pc:chgData name="Fabiano Junior Maia Manschein" userId="42572722-3f82-4d9f-97cc-b51ad2b60e78" providerId="ADAL" clId="{5C2B5016-641F-8040-887B-B864EBB1DFFB}" dt="2023-05-23T12:50:11.059" v="2152"/>
        <pc:sldMkLst>
          <pc:docMk/>
          <pc:sldMk cId="2383948802" sldId="290"/>
        </pc:sldMkLst>
        <pc:spChg chg="mod">
          <ac:chgData name="Fabiano Junior Maia Manschein" userId="42572722-3f82-4d9f-97cc-b51ad2b60e78" providerId="ADAL" clId="{5C2B5016-641F-8040-887B-B864EBB1DFFB}" dt="2023-05-23T12:45:24.853" v="2021" actId="20577"/>
          <ac:spMkLst>
            <pc:docMk/>
            <pc:sldMk cId="2383948802" sldId="290"/>
            <ac:spMk id="2" creationId="{77B40F6F-F43D-18CB-02FE-C8D00A90F175}"/>
          </ac:spMkLst>
        </pc:spChg>
        <pc:spChg chg="del">
          <ac:chgData name="Fabiano Junior Maia Manschein" userId="42572722-3f82-4d9f-97cc-b51ad2b60e78" providerId="ADAL" clId="{5C2B5016-641F-8040-887B-B864EBB1DFFB}" dt="2023-05-23T12:46:26.199" v="2037" actId="478"/>
          <ac:spMkLst>
            <pc:docMk/>
            <pc:sldMk cId="2383948802" sldId="290"/>
            <ac:spMk id="3" creationId="{26935101-017D-761A-2D8C-4F0A31F646EE}"/>
          </ac:spMkLst>
        </pc:spChg>
        <pc:inkChg chg="add del">
          <ac:chgData name="Fabiano Junior Maia Manschein" userId="42572722-3f82-4d9f-97cc-b51ad2b60e78" providerId="ADAL" clId="{5C2B5016-641F-8040-887B-B864EBB1DFFB}" dt="2023-05-23T12:45:05.993" v="2005"/>
          <ac:inkMkLst>
            <pc:docMk/>
            <pc:sldMk cId="2383948802" sldId="290"/>
            <ac:inkMk id="4" creationId="{E7126685-3B7D-8552-0262-ACDB2F66526C}"/>
          </ac:inkMkLst>
        </pc:inkChg>
        <pc:inkChg chg="add del">
          <ac:chgData name="Fabiano Junior Maia Manschein" userId="42572722-3f82-4d9f-97cc-b51ad2b60e78" providerId="ADAL" clId="{5C2B5016-641F-8040-887B-B864EBB1DFFB}" dt="2023-05-23T12:45:55.659" v="2024"/>
          <ac:inkMkLst>
            <pc:docMk/>
            <pc:sldMk cId="2383948802" sldId="290"/>
            <ac:inkMk id="5" creationId="{DD52AA5D-AC81-4331-67E6-867F7A3911F1}"/>
          </ac:inkMkLst>
        </pc:inkChg>
        <pc:inkChg chg="add del">
          <ac:chgData name="Fabiano Junior Maia Manschein" userId="42572722-3f82-4d9f-97cc-b51ad2b60e78" providerId="ADAL" clId="{5C2B5016-641F-8040-887B-B864EBB1DFFB}" dt="2023-05-23T12:45:55.659" v="2024"/>
          <ac:inkMkLst>
            <pc:docMk/>
            <pc:sldMk cId="2383948802" sldId="290"/>
            <ac:inkMk id="6" creationId="{1DDFFB4C-3811-06B4-F1B5-4BB255A6FC82}"/>
          </ac:inkMkLst>
        </pc:inkChg>
        <pc:inkChg chg="add reco">
          <ac:chgData name="Fabiano Junior Maia Manschein" userId="42572722-3f82-4d9f-97cc-b51ad2b60e78" providerId="ADAL" clId="{5C2B5016-641F-8040-887B-B864EBB1DFFB}" dt="2023-05-23T12:45:55.659" v="2024"/>
          <ac:inkMkLst>
            <pc:docMk/>
            <pc:sldMk cId="2383948802" sldId="290"/>
            <ac:inkMk id="7" creationId="{C63ECE27-4D98-9D16-5BA3-713001FE8F38}"/>
          </ac:inkMkLst>
        </pc:inkChg>
        <pc:inkChg chg="add">
          <ac:chgData name="Fabiano Junior Maia Manschein" userId="42572722-3f82-4d9f-97cc-b51ad2b60e78" providerId="ADAL" clId="{5C2B5016-641F-8040-887B-B864EBB1DFFB}" dt="2023-05-23T12:45:55.667" v="2025"/>
          <ac:inkMkLst>
            <pc:docMk/>
            <pc:sldMk cId="2383948802" sldId="290"/>
            <ac:inkMk id="8" creationId="{1FCE19B1-4D42-3299-A03F-6260C1ED79AB}"/>
          </ac:inkMkLst>
        </pc:inkChg>
        <pc:inkChg chg="add del">
          <ac:chgData name="Fabiano Junior Maia Manschein" userId="42572722-3f82-4d9f-97cc-b51ad2b60e78" providerId="ADAL" clId="{5C2B5016-641F-8040-887B-B864EBB1DFFB}" dt="2023-05-23T12:45:59.136" v="2028"/>
          <ac:inkMkLst>
            <pc:docMk/>
            <pc:sldMk cId="2383948802" sldId="290"/>
            <ac:inkMk id="9" creationId="{A517C6E6-BA27-2487-19E4-66C0E64309DE}"/>
          </ac:inkMkLst>
        </pc:inkChg>
        <pc:inkChg chg="add del">
          <ac:chgData name="Fabiano Junior Maia Manschein" userId="42572722-3f82-4d9f-97cc-b51ad2b60e78" providerId="ADAL" clId="{5C2B5016-641F-8040-887B-B864EBB1DFFB}" dt="2023-05-23T12:45:59.136" v="2028"/>
          <ac:inkMkLst>
            <pc:docMk/>
            <pc:sldMk cId="2383948802" sldId="290"/>
            <ac:inkMk id="10" creationId="{A7A61D34-8BB7-F124-699F-056F5A14AC52}"/>
          </ac:inkMkLst>
        </pc:inkChg>
        <pc:inkChg chg="add reco">
          <ac:chgData name="Fabiano Junior Maia Manschein" userId="42572722-3f82-4d9f-97cc-b51ad2b60e78" providerId="ADAL" clId="{5C2B5016-641F-8040-887B-B864EBB1DFFB}" dt="2023-05-23T12:45:59.136" v="2028"/>
          <ac:inkMkLst>
            <pc:docMk/>
            <pc:sldMk cId="2383948802" sldId="290"/>
            <ac:inkMk id="11" creationId="{D45BDB76-44EB-49EC-1CB3-29CF3915D4AE}"/>
          </ac:inkMkLst>
        </pc:inkChg>
        <pc:inkChg chg="add del">
          <ac:chgData name="Fabiano Junior Maia Manschein" userId="42572722-3f82-4d9f-97cc-b51ad2b60e78" providerId="ADAL" clId="{5C2B5016-641F-8040-887B-B864EBB1DFFB}" dt="2023-05-23T12:46:03.472" v="2030"/>
          <ac:inkMkLst>
            <pc:docMk/>
            <pc:sldMk cId="2383948802" sldId="290"/>
            <ac:inkMk id="12" creationId="{8A1E338F-652C-469A-B5C8-6C2D7D355BD7}"/>
          </ac:inkMkLst>
        </pc:inkChg>
        <pc:inkChg chg="add del">
          <ac:chgData name="Fabiano Junior Maia Manschein" userId="42572722-3f82-4d9f-97cc-b51ad2b60e78" providerId="ADAL" clId="{5C2B5016-641F-8040-887B-B864EBB1DFFB}" dt="2023-05-23T12:46:14.521" v="2035"/>
          <ac:inkMkLst>
            <pc:docMk/>
            <pc:sldMk cId="2383948802" sldId="290"/>
            <ac:inkMk id="13" creationId="{10560548-55A2-A13F-812D-01A51916761F}"/>
          </ac:inkMkLst>
        </pc:inkChg>
        <pc:inkChg chg="add del">
          <ac:chgData name="Fabiano Junior Maia Manschein" userId="42572722-3f82-4d9f-97cc-b51ad2b60e78" providerId="ADAL" clId="{5C2B5016-641F-8040-887B-B864EBB1DFFB}" dt="2023-05-23T12:46:14.521" v="2035"/>
          <ac:inkMkLst>
            <pc:docMk/>
            <pc:sldMk cId="2383948802" sldId="290"/>
            <ac:inkMk id="14" creationId="{CCB449A9-88B0-BA06-6A79-FF8B4F9B4EB9}"/>
          </ac:inkMkLst>
        </pc:inkChg>
        <pc:inkChg chg="add del">
          <ac:chgData name="Fabiano Junior Maia Manschein" userId="42572722-3f82-4d9f-97cc-b51ad2b60e78" providerId="ADAL" clId="{5C2B5016-641F-8040-887B-B864EBB1DFFB}" dt="2023-05-23T12:46:14.521" v="2035"/>
          <ac:inkMkLst>
            <pc:docMk/>
            <pc:sldMk cId="2383948802" sldId="290"/>
            <ac:inkMk id="15" creationId="{ECFB9570-4DD7-28AE-CB71-27F542695E68}"/>
          </ac:inkMkLst>
        </pc:inkChg>
        <pc:inkChg chg="add del">
          <ac:chgData name="Fabiano Junior Maia Manschein" userId="42572722-3f82-4d9f-97cc-b51ad2b60e78" providerId="ADAL" clId="{5C2B5016-641F-8040-887B-B864EBB1DFFB}" dt="2023-05-23T12:46:14.521" v="2035"/>
          <ac:inkMkLst>
            <pc:docMk/>
            <pc:sldMk cId="2383948802" sldId="290"/>
            <ac:inkMk id="16" creationId="{946E0D8B-37A6-A0B1-2CB5-F41D99866CBD}"/>
          </ac:inkMkLst>
        </pc:inkChg>
        <pc:inkChg chg="add reco">
          <ac:chgData name="Fabiano Junior Maia Manschein" userId="42572722-3f82-4d9f-97cc-b51ad2b60e78" providerId="ADAL" clId="{5C2B5016-641F-8040-887B-B864EBB1DFFB}" dt="2023-05-23T12:46:14.521" v="2035"/>
          <ac:inkMkLst>
            <pc:docMk/>
            <pc:sldMk cId="2383948802" sldId="290"/>
            <ac:inkMk id="17" creationId="{31D99BBB-378D-DD11-EDEB-238A2EA126C9}"/>
          </ac:inkMkLst>
        </pc:inkChg>
        <pc:inkChg chg="add">
          <ac:chgData name="Fabiano Junior Maia Manschein" userId="42572722-3f82-4d9f-97cc-b51ad2b60e78" providerId="ADAL" clId="{5C2B5016-641F-8040-887B-B864EBB1DFFB}" dt="2023-05-23T12:46:18.265" v="2036"/>
          <ac:inkMkLst>
            <pc:docMk/>
            <pc:sldMk cId="2383948802" sldId="290"/>
            <ac:inkMk id="18" creationId="{7422DEF3-E470-1358-8B92-AEDE7E89B5E1}"/>
          </ac:inkMkLst>
        </pc:inkChg>
        <pc:inkChg chg="add">
          <ac:chgData name="Fabiano Junior Maia Manschein" userId="42572722-3f82-4d9f-97cc-b51ad2b60e78" providerId="ADAL" clId="{5C2B5016-641F-8040-887B-B864EBB1DFFB}" dt="2023-05-23T12:46:36.664" v="2038"/>
          <ac:inkMkLst>
            <pc:docMk/>
            <pc:sldMk cId="2383948802" sldId="290"/>
            <ac:inkMk id="19" creationId="{3303DD3E-4272-30AD-6BB7-B0E173BDD7E3}"/>
          </ac:inkMkLst>
        </pc:inkChg>
        <pc:inkChg chg="add del">
          <ac:chgData name="Fabiano Junior Maia Manschein" userId="42572722-3f82-4d9f-97cc-b51ad2b60e78" providerId="ADAL" clId="{5C2B5016-641F-8040-887B-B864EBB1DFFB}" dt="2023-05-23T12:46:43.383" v="2042"/>
          <ac:inkMkLst>
            <pc:docMk/>
            <pc:sldMk cId="2383948802" sldId="290"/>
            <ac:inkMk id="20" creationId="{23B5A1B5-58F7-B374-23AD-65CD3F6AA7FF}"/>
          </ac:inkMkLst>
        </pc:inkChg>
        <pc:inkChg chg="add del">
          <ac:chgData name="Fabiano Junior Maia Manschein" userId="42572722-3f82-4d9f-97cc-b51ad2b60e78" providerId="ADAL" clId="{5C2B5016-641F-8040-887B-B864EBB1DFFB}" dt="2023-05-23T12:46:43.383" v="2042"/>
          <ac:inkMkLst>
            <pc:docMk/>
            <pc:sldMk cId="2383948802" sldId="290"/>
            <ac:inkMk id="21" creationId="{47ADCCC2-A4C9-BEBC-5A1E-750471A974A0}"/>
          </ac:inkMkLst>
        </pc:inkChg>
        <pc:inkChg chg="add del">
          <ac:chgData name="Fabiano Junior Maia Manschein" userId="42572722-3f82-4d9f-97cc-b51ad2b60e78" providerId="ADAL" clId="{5C2B5016-641F-8040-887B-B864EBB1DFFB}" dt="2023-05-23T12:46:43.383" v="2042"/>
          <ac:inkMkLst>
            <pc:docMk/>
            <pc:sldMk cId="2383948802" sldId="290"/>
            <ac:inkMk id="22" creationId="{E1DD09AD-DB07-13EE-5A49-409F75D89BD8}"/>
          </ac:inkMkLst>
        </pc:inkChg>
        <pc:inkChg chg="add reco">
          <ac:chgData name="Fabiano Junior Maia Manschein" userId="42572722-3f82-4d9f-97cc-b51ad2b60e78" providerId="ADAL" clId="{5C2B5016-641F-8040-887B-B864EBB1DFFB}" dt="2023-05-23T12:46:43.383" v="2042"/>
          <ac:inkMkLst>
            <pc:docMk/>
            <pc:sldMk cId="2383948802" sldId="290"/>
            <ac:inkMk id="23" creationId="{4E8F22E5-8954-E93B-156C-4D6F993D2D5C}"/>
          </ac:inkMkLst>
        </pc:inkChg>
        <pc:inkChg chg="add del">
          <ac:chgData name="Fabiano Junior Maia Manschein" userId="42572722-3f82-4d9f-97cc-b51ad2b60e78" providerId="ADAL" clId="{5C2B5016-641F-8040-887B-B864EBB1DFFB}" dt="2023-05-23T12:46:46.485" v="2045"/>
          <ac:inkMkLst>
            <pc:docMk/>
            <pc:sldMk cId="2383948802" sldId="290"/>
            <ac:inkMk id="24" creationId="{19C4104B-51E4-46EB-D0D9-F98D88B3C9DE}"/>
          </ac:inkMkLst>
        </pc:inkChg>
        <pc:inkChg chg="add del">
          <ac:chgData name="Fabiano Junior Maia Manschein" userId="42572722-3f82-4d9f-97cc-b51ad2b60e78" providerId="ADAL" clId="{5C2B5016-641F-8040-887B-B864EBB1DFFB}" dt="2023-05-23T12:46:46.485" v="2045"/>
          <ac:inkMkLst>
            <pc:docMk/>
            <pc:sldMk cId="2383948802" sldId="290"/>
            <ac:inkMk id="25" creationId="{054B78DF-1BB5-F762-C92B-0B38CD28FCE6}"/>
          </ac:inkMkLst>
        </pc:inkChg>
        <pc:inkChg chg="add reco">
          <ac:chgData name="Fabiano Junior Maia Manschein" userId="42572722-3f82-4d9f-97cc-b51ad2b60e78" providerId="ADAL" clId="{5C2B5016-641F-8040-887B-B864EBB1DFFB}" dt="2023-05-23T12:46:46.485" v="2045"/>
          <ac:inkMkLst>
            <pc:docMk/>
            <pc:sldMk cId="2383948802" sldId="290"/>
            <ac:inkMk id="26" creationId="{177D2644-3E0D-9FE5-9664-3B50E7B8E991}"/>
          </ac:inkMkLst>
        </pc:inkChg>
        <pc:inkChg chg="add del">
          <ac:chgData name="Fabiano Junior Maia Manschein" userId="42572722-3f82-4d9f-97cc-b51ad2b60e78" providerId="ADAL" clId="{5C2B5016-641F-8040-887B-B864EBB1DFFB}" dt="2023-05-23T12:46:48.727" v="2048"/>
          <ac:inkMkLst>
            <pc:docMk/>
            <pc:sldMk cId="2383948802" sldId="290"/>
            <ac:inkMk id="27" creationId="{5277B3ED-00AD-E0B0-937D-60BB1C2CD0BD}"/>
          </ac:inkMkLst>
        </pc:inkChg>
        <pc:inkChg chg="add del">
          <ac:chgData name="Fabiano Junior Maia Manschein" userId="42572722-3f82-4d9f-97cc-b51ad2b60e78" providerId="ADAL" clId="{5C2B5016-641F-8040-887B-B864EBB1DFFB}" dt="2023-05-23T12:46:48.727" v="2048"/>
          <ac:inkMkLst>
            <pc:docMk/>
            <pc:sldMk cId="2383948802" sldId="290"/>
            <ac:inkMk id="28" creationId="{563D6AFB-30FA-FDE9-7027-8AD2466CB33A}"/>
          </ac:inkMkLst>
        </pc:inkChg>
        <pc:inkChg chg="add reco">
          <ac:chgData name="Fabiano Junior Maia Manschein" userId="42572722-3f82-4d9f-97cc-b51ad2b60e78" providerId="ADAL" clId="{5C2B5016-641F-8040-887B-B864EBB1DFFB}" dt="2023-05-23T12:46:48.727" v="2048"/>
          <ac:inkMkLst>
            <pc:docMk/>
            <pc:sldMk cId="2383948802" sldId="290"/>
            <ac:inkMk id="29" creationId="{5A59A942-9317-AE10-DACA-921539367AA1}"/>
          </ac:inkMkLst>
        </pc:inkChg>
        <pc:inkChg chg="add">
          <ac:chgData name="Fabiano Junior Maia Manschein" userId="42572722-3f82-4d9f-97cc-b51ad2b60e78" providerId="ADAL" clId="{5C2B5016-641F-8040-887B-B864EBB1DFFB}" dt="2023-05-23T12:46:51.119" v="2049"/>
          <ac:inkMkLst>
            <pc:docMk/>
            <pc:sldMk cId="2383948802" sldId="290"/>
            <ac:inkMk id="30" creationId="{FB4F2EA2-DCFE-25BD-6A12-6AEC77B6EFFC}"/>
          </ac:inkMkLst>
        </pc:inkChg>
        <pc:inkChg chg="add del">
          <ac:chgData name="Fabiano Junior Maia Manschein" userId="42572722-3f82-4d9f-97cc-b51ad2b60e78" providerId="ADAL" clId="{5C2B5016-641F-8040-887B-B864EBB1DFFB}" dt="2023-05-23T12:47:04.358" v="2055"/>
          <ac:inkMkLst>
            <pc:docMk/>
            <pc:sldMk cId="2383948802" sldId="290"/>
            <ac:inkMk id="31" creationId="{38F6A32B-F1CE-780C-6E50-E428E5A00AE9}"/>
          </ac:inkMkLst>
        </pc:inkChg>
        <pc:inkChg chg="add del">
          <ac:chgData name="Fabiano Junior Maia Manschein" userId="42572722-3f82-4d9f-97cc-b51ad2b60e78" providerId="ADAL" clId="{5C2B5016-641F-8040-887B-B864EBB1DFFB}" dt="2023-05-23T12:47:04.358" v="2055"/>
          <ac:inkMkLst>
            <pc:docMk/>
            <pc:sldMk cId="2383948802" sldId="290"/>
            <ac:inkMk id="32" creationId="{CCCB5FFB-CF79-14A2-0FD1-58206864A06C}"/>
          </ac:inkMkLst>
        </pc:inkChg>
        <pc:inkChg chg="add del">
          <ac:chgData name="Fabiano Junior Maia Manschein" userId="42572722-3f82-4d9f-97cc-b51ad2b60e78" providerId="ADAL" clId="{5C2B5016-641F-8040-887B-B864EBB1DFFB}" dt="2023-05-23T12:47:04.358" v="2055"/>
          <ac:inkMkLst>
            <pc:docMk/>
            <pc:sldMk cId="2383948802" sldId="290"/>
            <ac:inkMk id="33" creationId="{140B83D5-43C1-189D-AE9B-1B66C85960FF}"/>
          </ac:inkMkLst>
        </pc:inkChg>
        <pc:inkChg chg="add del">
          <ac:chgData name="Fabiano Junior Maia Manschein" userId="42572722-3f82-4d9f-97cc-b51ad2b60e78" providerId="ADAL" clId="{5C2B5016-641F-8040-887B-B864EBB1DFFB}" dt="2023-05-23T12:47:04.358" v="2055"/>
          <ac:inkMkLst>
            <pc:docMk/>
            <pc:sldMk cId="2383948802" sldId="290"/>
            <ac:inkMk id="34" creationId="{B4590248-7423-6933-543D-4F4A683830BD}"/>
          </ac:inkMkLst>
        </pc:inkChg>
        <pc:inkChg chg="add del">
          <ac:chgData name="Fabiano Junior Maia Manschein" userId="42572722-3f82-4d9f-97cc-b51ad2b60e78" providerId="ADAL" clId="{5C2B5016-641F-8040-887B-B864EBB1DFFB}" dt="2023-05-23T12:47:04.358" v="2055"/>
          <ac:inkMkLst>
            <pc:docMk/>
            <pc:sldMk cId="2383948802" sldId="290"/>
            <ac:inkMk id="35" creationId="{B9E99A70-52DD-975F-F623-D5AAB0555A70}"/>
          </ac:inkMkLst>
        </pc:inkChg>
        <pc:inkChg chg="add reco">
          <ac:chgData name="Fabiano Junior Maia Manschein" userId="42572722-3f82-4d9f-97cc-b51ad2b60e78" providerId="ADAL" clId="{5C2B5016-641F-8040-887B-B864EBB1DFFB}" dt="2023-05-23T12:47:04.358" v="2055"/>
          <ac:inkMkLst>
            <pc:docMk/>
            <pc:sldMk cId="2383948802" sldId="290"/>
            <ac:inkMk id="36" creationId="{4C3A5D5F-3708-2305-88E8-17B71DF444D0}"/>
          </ac:inkMkLst>
        </pc:inkChg>
        <pc:inkChg chg="add del">
          <ac:chgData name="Fabiano Junior Maia Manschein" userId="42572722-3f82-4d9f-97cc-b51ad2b60e78" providerId="ADAL" clId="{5C2B5016-641F-8040-887B-B864EBB1DFFB}" dt="2023-05-23T12:47:07.078" v="2058"/>
          <ac:inkMkLst>
            <pc:docMk/>
            <pc:sldMk cId="2383948802" sldId="290"/>
            <ac:inkMk id="37" creationId="{EC5059F4-10C7-ECB7-AECB-784B94F80BB6}"/>
          </ac:inkMkLst>
        </pc:inkChg>
        <pc:inkChg chg="add del">
          <ac:chgData name="Fabiano Junior Maia Manschein" userId="42572722-3f82-4d9f-97cc-b51ad2b60e78" providerId="ADAL" clId="{5C2B5016-641F-8040-887B-B864EBB1DFFB}" dt="2023-05-23T12:47:07.078" v="2058"/>
          <ac:inkMkLst>
            <pc:docMk/>
            <pc:sldMk cId="2383948802" sldId="290"/>
            <ac:inkMk id="38" creationId="{AD300BD6-815B-55DA-C467-305FD6571D93}"/>
          </ac:inkMkLst>
        </pc:inkChg>
        <pc:inkChg chg="add reco">
          <ac:chgData name="Fabiano Junior Maia Manschein" userId="42572722-3f82-4d9f-97cc-b51ad2b60e78" providerId="ADAL" clId="{5C2B5016-641F-8040-887B-B864EBB1DFFB}" dt="2023-05-23T12:47:07.078" v="2058"/>
          <ac:inkMkLst>
            <pc:docMk/>
            <pc:sldMk cId="2383948802" sldId="290"/>
            <ac:inkMk id="39" creationId="{68860ED6-2767-2657-C4C2-0DAB598EDB33}"/>
          </ac:inkMkLst>
        </pc:inkChg>
        <pc:inkChg chg="add del">
          <ac:chgData name="Fabiano Junior Maia Manschein" userId="42572722-3f82-4d9f-97cc-b51ad2b60e78" providerId="ADAL" clId="{5C2B5016-641F-8040-887B-B864EBB1DFFB}" dt="2023-05-23T12:47:19.530" v="2061"/>
          <ac:inkMkLst>
            <pc:docMk/>
            <pc:sldMk cId="2383948802" sldId="290"/>
            <ac:inkMk id="40" creationId="{80200CDE-DBFE-FF5D-88C9-8BB392664D2E}"/>
          </ac:inkMkLst>
        </pc:inkChg>
        <pc:inkChg chg="add del">
          <ac:chgData name="Fabiano Junior Maia Manschein" userId="42572722-3f82-4d9f-97cc-b51ad2b60e78" providerId="ADAL" clId="{5C2B5016-641F-8040-887B-B864EBB1DFFB}" dt="2023-05-23T12:47:19.530" v="2061"/>
          <ac:inkMkLst>
            <pc:docMk/>
            <pc:sldMk cId="2383948802" sldId="290"/>
            <ac:inkMk id="41" creationId="{39C7FAF5-3149-584D-304F-84CB74F1FDE2}"/>
          </ac:inkMkLst>
        </pc:inkChg>
        <pc:inkChg chg="add reco">
          <ac:chgData name="Fabiano Junior Maia Manschein" userId="42572722-3f82-4d9f-97cc-b51ad2b60e78" providerId="ADAL" clId="{5C2B5016-641F-8040-887B-B864EBB1DFFB}" dt="2023-05-23T12:47:19.530" v="2061"/>
          <ac:inkMkLst>
            <pc:docMk/>
            <pc:sldMk cId="2383948802" sldId="290"/>
            <ac:inkMk id="42" creationId="{F7AE9D9C-3968-BEDC-4F81-5D8A0909A55F}"/>
          </ac:inkMkLst>
        </pc:inkChg>
        <pc:inkChg chg="add del">
          <ac:chgData name="Fabiano Junior Maia Manschein" userId="42572722-3f82-4d9f-97cc-b51ad2b60e78" providerId="ADAL" clId="{5C2B5016-641F-8040-887B-B864EBB1DFFB}" dt="2023-05-23T12:47:21.560" v="2064"/>
          <ac:inkMkLst>
            <pc:docMk/>
            <pc:sldMk cId="2383948802" sldId="290"/>
            <ac:inkMk id="43" creationId="{85252E37-D473-EF8C-F1F9-06C4699362B9}"/>
          </ac:inkMkLst>
        </pc:inkChg>
        <pc:inkChg chg="add del">
          <ac:chgData name="Fabiano Junior Maia Manschein" userId="42572722-3f82-4d9f-97cc-b51ad2b60e78" providerId="ADAL" clId="{5C2B5016-641F-8040-887B-B864EBB1DFFB}" dt="2023-05-23T12:47:21.560" v="2064"/>
          <ac:inkMkLst>
            <pc:docMk/>
            <pc:sldMk cId="2383948802" sldId="290"/>
            <ac:inkMk id="44" creationId="{0C2295CF-7353-4183-586C-51D18B3786FC}"/>
          </ac:inkMkLst>
        </pc:inkChg>
        <pc:inkChg chg="add reco">
          <ac:chgData name="Fabiano Junior Maia Manschein" userId="42572722-3f82-4d9f-97cc-b51ad2b60e78" providerId="ADAL" clId="{5C2B5016-641F-8040-887B-B864EBB1DFFB}" dt="2023-05-23T12:47:21.560" v="2064"/>
          <ac:inkMkLst>
            <pc:docMk/>
            <pc:sldMk cId="2383948802" sldId="290"/>
            <ac:inkMk id="45" creationId="{15F0C2B0-3D6D-4E38-48C6-C9BE5D9FECB2}"/>
          </ac:inkMkLst>
        </pc:inkChg>
        <pc:inkChg chg="add del">
          <ac:chgData name="Fabiano Junior Maia Manschein" userId="42572722-3f82-4d9f-97cc-b51ad2b60e78" providerId="ADAL" clId="{5C2B5016-641F-8040-887B-B864EBB1DFFB}" dt="2023-05-23T12:47:23.905" v="2067"/>
          <ac:inkMkLst>
            <pc:docMk/>
            <pc:sldMk cId="2383948802" sldId="290"/>
            <ac:inkMk id="46" creationId="{C8C42178-BFC5-1140-5306-99B50ECB3CF8}"/>
          </ac:inkMkLst>
        </pc:inkChg>
        <pc:inkChg chg="add del">
          <ac:chgData name="Fabiano Junior Maia Manschein" userId="42572722-3f82-4d9f-97cc-b51ad2b60e78" providerId="ADAL" clId="{5C2B5016-641F-8040-887B-B864EBB1DFFB}" dt="2023-05-23T12:47:23.905" v="2067"/>
          <ac:inkMkLst>
            <pc:docMk/>
            <pc:sldMk cId="2383948802" sldId="290"/>
            <ac:inkMk id="47" creationId="{A845A54E-FF5E-5CC5-8AF6-1B9E24C79EA0}"/>
          </ac:inkMkLst>
        </pc:inkChg>
        <pc:inkChg chg="add reco">
          <ac:chgData name="Fabiano Junior Maia Manschein" userId="42572722-3f82-4d9f-97cc-b51ad2b60e78" providerId="ADAL" clId="{5C2B5016-641F-8040-887B-B864EBB1DFFB}" dt="2023-05-23T12:47:23.905" v="2067"/>
          <ac:inkMkLst>
            <pc:docMk/>
            <pc:sldMk cId="2383948802" sldId="290"/>
            <ac:inkMk id="48" creationId="{2E8A6345-4778-ACE3-6384-7AB6A928F6DD}"/>
          </ac:inkMkLst>
        </pc:inkChg>
        <pc:inkChg chg="add">
          <ac:chgData name="Fabiano Junior Maia Manschein" userId="42572722-3f82-4d9f-97cc-b51ad2b60e78" providerId="ADAL" clId="{5C2B5016-641F-8040-887B-B864EBB1DFFB}" dt="2023-05-23T12:47:33.820" v="2068"/>
          <ac:inkMkLst>
            <pc:docMk/>
            <pc:sldMk cId="2383948802" sldId="290"/>
            <ac:inkMk id="49" creationId="{EC9B0C14-1793-2987-D4B9-C2E35FCD1E49}"/>
          </ac:inkMkLst>
        </pc:inkChg>
        <pc:inkChg chg="add">
          <ac:chgData name="Fabiano Junior Maia Manschein" userId="42572722-3f82-4d9f-97cc-b51ad2b60e78" providerId="ADAL" clId="{5C2B5016-641F-8040-887B-B864EBB1DFFB}" dt="2023-05-23T12:47:37.889" v="2069"/>
          <ac:inkMkLst>
            <pc:docMk/>
            <pc:sldMk cId="2383948802" sldId="290"/>
            <ac:inkMk id="50" creationId="{52DB1112-A04A-BCC6-BA53-EBC3B4082F34}"/>
          </ac:inkMkLst>
        </pc:inkChg>
        <pc:inkChg chg="add del">
          <ac:chgData name="Fabiano Junior Maia Manschein" userId="42572722-3f82-4d9f-97cc-b51ad2b60e78" providerId="ADAL" clId="{5C2B5016-641F-8040-887B-B864EBB1DFFB}" dt="2023-05-23T12:47:43.461" v="2072"/>
          <ac:inkMkLst>
            <pc:docMk/>
            <pc:sldMk cId="2383948802" sldId="290"/>
            <ac:inkMk id="51" creationId="{9AE446CB-8367-0D61-4066-B159A45960CE}"/>
          </ac:inkMkLst>
        </pc:inkChg>
        <pc:inkChg chg="add del">
          <ac:chgData name="Fabiano Junior Maia Manschein" userId="42572722-3f82-4d9f-97cc-b51ad2b60e78" providerId="ADAL" clId="{5C2B5016-641F-8040-887B-B864EBB1DFFB}" dt="2023-05-23T12:47:43.461" v="2072"/>
          <ac:inkMkLst>
            <pc:docMk/>
            <pc:sldMk cId="2383948802" sldId="290"/>
            <ac:inkMk id="52" creationId="{044B4344-6769-6CA5-F353-AB3E1746331F}"/>
          </ac:inkMkLst>
        </pc:inkChg>
        <pc:inkChg chg="add reco">
          <ac:chgData name="Fabiano Junior Maia Manschein" userId="42572722-3f82-4d9f-97cc-b51ad2b60e78" providerId="ADAL" clId="{5C2B5016-641F-8040-887B-B864EBB1DFFB}" dt="2023-05-23T12:47:43.461" v="2072"/>
          <ac:inkMkLst>
            <pc:docMk/>
            <pc:sldMk cId="2383948802" sldId="290"/>
            <ac:inkMk id="53" creationId="{07A2A681-35A2-2694-5A15-415A885F995B}"/>
          </ac:inkMkLst>
        </pc:inkChg>
        <pc:inkChg chg="add del">
          <ac:chgData name="Fabiano Junior Maia Manschein" userId="42572722-3f82-4d9f-97cc-b51ad2b60e78" providerId="ADAL" clId="{5C2B5016-641F-8040-887B-B864EBB1DFFB}" dt="2023-05-23T12:47:47.058" v="2075"/>
          <ac:inkMkLst>
            <pc:docMk/>
            <pc:sldMk cId="2383948802" sldId="290"/>
            <ac:inkMk id="54" creationId="{8326DD6D-01A1-48BE-C582-768F39AB3BB3}"/>
          </ac:inkMkLst>
        </pc:inkChg>
        <pc:inkChg chg="add del">
          <ac:chgData name="Fabiano Junior Maia Manschein" userId="42572722-3f82-4d9f-97cc-b51ad2b60e78" providerId="ADAL" clId="{5C2B5016-641F-8040-887B-B864EBB1DFFB}" dt="2023-05-23T12:47:47.058" v="2075"/>
          <ac:inkMkLst>
            <pc:docMk/>
            <pc:sldMk cId="2383948802" sldId="290"/>
            <ac:inkMk id="55" creationId="{5F8E7D40-2E95-F841-B473-68B16AD60506}"/>
          </ac:inkMkLst>
        </pc:inkChg>
        <pc:inkChg chg="add reco">
          <ac:chgData name="Fabiano Junior Maia Manschein" userId="42572722-3f82-4d9f-97cc-b51ad2b60e78" providerId="ADAL" clId="{5C2B5016-641F-8040-887B-B864EBB1DFFB}" dt="2023-05-23T12:47:47.058" v="2075"/>
          <ac:inkMkLst>
            <pc:docMk/>
            <pc:sldMk cId="2383948802" sldId="290"/>
            <ac:inkMk id="56" creationId="{E1077379-4CBD-F20E-ECFC-21A8D723665A}"/>
          </ac:inkMkLst>
        </pc:inkChg>
        <pc:inkChg chg="add del">
          <ac:chgData name="Fabiano Junior Maia Manschein" userId="42572722-3f82-4d9f-97cc-b51ad2b60e78" providerId="ADAL" clId="{5C2B5016-641F-8040-887B-B864EBB1DFFB}" dt="2023-05-23T12:47:51.817" v="2077"/>
          <ac:inkMkLst>
            <pc:docMk/>
            <pc:sldMk cId="2383948802" sldId="290"/>
            <ac:inkMk id="57" creationId="{75AC0872-FE68-8FA9-554D-B5467599DD18}"/>
          </ac:inkMkLst>
        </pc:inkChg>
        <pc:inkChg chg="add">
          <ac:chgData name="Fabiano Junior Maia Manschein" userId="42572722-3f82-4d9f-97cc-b51ad2b60e78" providerId="ADAL" clId="{5C2B5016-641F-8040-887B-B864EBB1DFFB}" dt="2023-05-23T12:47:54.277" v="2078"/>
          <ac:inkMkLst>
            <pc:docMk/>
            <pc:sldMk cId="2383948802" sldId="290"/>
            <ac:inkMk id="58" creationId="{D4B600F2-A8EE-EB03-1368-7CFD04181E4B}"/>
          </ac:inkMkLst>
        </pc:inkChg>
        <pc:inkChg chg="add del">
          <ac:chgData name="Fabiano Junior Maia Manschein" userId="42572722-3f82-4d9f-97cc-b51ad2b60e78" providerId="ADAL" clId="{5C2B5016-641F-8040-887B-B864EBB1DFFB}" dt="2023-05-23T12:47:59.314" v="2081"/>
          <ac:inkMkLst>
            <pc:docMk/>
            <pc:sldMk cId="2383948802" sldId="290"/>
            <ac:inkMk id="59" creationId="{1B884AB1-A09B-0E8C-C93D-48E0B134F37C}"/>
          </ac:inkMkLst>
        </pc:inkChg>
        <pc:inkChg chg="add del">
          <ac:chgData name="Fabiano Junior Maia Manschein" userId="42572722-3f82-4d9f-97cc-b51ad2b60e78" providerId="ADAL" clId="{5C2B5016-641F-8040-887B-B864EBB1DFFB}" dt="2023-05-23T12:47:59.314" v="2081"/>
          <ac:inkMkLst>
            <pc:docMk/>
            <pc:sldMk cId="2383948802" sldId="290"/>
            <ac:inkMk id="60" creationId="{847FE854-72E0-1127-8BFB-A4F9C8169B78}"/>
          </ac:inkMkLst>
        </pc:inkChg>
        <pc:inkChg chg="add reco">
          <ac:chgData name="Fabiano Junior Maia Manschein" userId="42572722-3f82-4d9f-97cc-b51ad2b60e78" providerId="ADAL" clId="{5C2B5016-641F-8040-887B-B864EBB1DFFB}" dt="2023-05-23T12:47:59.314" v="2081"/>
          <ac:inkMkLst>
            <pc:docMk/>
            <pc:sldMk cId="2383948802" sldId="290"/>
            <ac:inkMk id="61" creationId="{CA0F6125-96CB-64DF-E4E5-9420686066E0}"/>
          </ac:inkMkLst>
        </pc:inkChg>
        <pc:inkChg chg="add del">
          <ac:chgData name="Fabiano Junior Maia Manschein" userId="42572722-3f82-4d9f-97cc-b51ad2b60e78" providerId="ADAL" clId="{5C2B5016-641F-8040-887B-B864EBB1DFFB}" dt="2023-05-23T12:48:01.908" v="2084"/>
          <ac:inkMkLst>
            <pc:docMk/>
            <pc:sldMk cId="2383948802" sldId="290"/>
            <ac:inkMk id="62" creationId="{53697EFD-05AA-8A1F-45EB-D46ADE3E7396}"/>
          </ac:inkMkLst>
        </pc:inkChg>
        <pc:inkChg chg="add del">
          <ac:chgData name="Fabiano Junior Maia Manschein" userId="42572722-3f82-4d9f-97cc-b51ad2b60e78" providerId="ADAL" clId="{5C2B5016-641F-8040-887B-B864EBB1DFFB}" dt="2023-05-23T12:48:01.908" v="2084"/>
          <ac:inkMkLst>
            <pc:docMk/>
            <pc:sldMk cId="2383948802" sldId="290"/>
            <ac:inkMk id="63" creationId="{AEBAF9F1-40D7-478B-3711-22F79215CA48}"/>
          </ac:inkMkLst>
        </pc:inkChg>
        <pc:inkChg chg="add reco">
          <ac:chgData name="Fabiano Junior Maia Manschein" userId="42572722-3f82-4d9f-97cc-b51ad2b60e78" providerId="ADAL" clId="{5C2B5016-641F-8040-887B-B864EBB1DFFB}" dt="2023-05-23T12:48:01.908" v="2084"/>
          <ac:inkMkLst>
            <pc:docMk/>
            <pc:sldMk cId="2383948802" sldId="290"/>
            <ac:inkMk id="64" creationId="{B5011928-FD0F-A44B-0E4A-C565A20F4AA2}"/>
          </ac:inkMkLst>
        </pc:inkChg>
        <pc:inkChg chg="add">
          <ac:chgData name="Fabiano Junior Maia Manschein" userId="42572722-3f82-4d9f-97cc-b51ad2b60e78" providerId="ADAL" clId="{5C2B5016-641F-8040-887B-B864EBB1DFFB}" dt="2023-05-23T12:48:05.060" v="2085"/>
          <ac:inkMkLst>
            <pc:docMk/>
            <pc:sldMk cId="2383948802" sldId="290"/>
            <ac:inkMk id="65" creationId="{8AA301CD-6CC1-0106-4703-91D6497A6C61}"/>
          </ac:inkMkLst>
        </pc:inkChg>
        <pc:inkChg chg="add">
          <ac:chgData name="Fabiano Junior Maia Manschein" userId="42572722-3f82-4d9f-97cc-b51ad2b60e78" providerId="ADAL" clId="{5C2B5016-641F-8040-887B-B864EBB1DFFB}" dt="2023-05-23T12:48:10.868" v="2086"/>
          <ac:inkMkLst>
            <pc:docMk/>
            <pc:sldMk cId="2383948802" sldId="290"/>
            <ac:inkMk id="66" creationId="{31535ECD-E834-F85B-2924-74A2C22E2FC3}"/>
          </ac:inkMkLst>
        </pc:inkChg>
        <pc:inkChg chg="add del">
          <ac:chgData name="Fabiano Junior Maia Manschein" userId="42572722-3f82-4d9f-97cc-b51ad2b60e78" providerId="ADAL" clId="{5C2B5016-641F-8040-887B-B864EBB1DFFB}" dt="2023-05-23T12:48:20.432" v="2090"/>
          <ac:inkMkLst>
            <pc:docMk/>
            <pc:sldMk cId="2383948802" sldId="290"/>
            <ac:inkMk id="67" creationId="{9BDF087D-AA36-19C4-D0C0-153E918E19D5}"/>
          </ac:inkMkLst>
        </pc:inkChg>
        <pc:inkChg chg="add del">
          <ac:chgData name="Fabiano Junior Maia Manschein" userId="42572722-3f82-4d9f-97cc-b51ad2b60e78" providerId="ADAL" clId="{5C2B5016-641F-8040-887B-B864EBB1DFFB}" dt="2023-05-23T12:48:20.432" v="2090"/>
          <ac:inkMkLst>
            <pc:docMk/>
            <pc:sldMk cId="2383948802" sldId="290"/>
            <ac:inkMk id="68" creationId="{EE7FF736-88BD-F729-62D3-8896ED4B5746}"/>
          </ac:inkMkLst>
        </pc:inkChg>
        <pc:inkChg chg="add del">
          <ac:chgData name="Fabiano Junior Maia Manschein" userId="42572722-3f82-4d9f-97cc-b51ad2b60e78" providerId="ADAL" clId="{5C2B5016-641F-8040-887B-B864EBB1DFFB}" dt="2023-05-23T12:48:20.432" v="2090"/>
          <ac:inkMkLst>
            <pc:docMk/>
            <pc:sldMk cId="2383948802" sldId="290"/>
            <ac:inkMk id="69" creationId="{2824F35A-E78A-A852-E514-DE5295325D1D}"/>
          </ac:inkMkLst>
        </pc:inkChg>
        <pc:inkChg chg="add reco">
          <ac:chgData name="Fabiano Junior Maia Manschein" userId="42572722-3f82-4d9f-97cc-b51ad2b60e78" providerId="ADAL" clId="{5C2B5016-641F-8040-887B-B864EBB1DFFB}" dt="2023-05-23T12:48:20.432" v="2090"/>
          <ac:inkMkLst>
            <pc:docMk/>
            <pc:sldMk cId="2383948802" sldId="290"/>
            <ac:inkMk id="70" creationId="{BC9E9276-8732-B8AA-282A-10703D2555AF}"/>
          </ac:inkMkLst>
        </pc:inkChg>
        <pc:inkChg chg="add del">
          <ac:chgData name="Fabiano Junior Maia Manschein" userId="42572722-3f82-4d9f-97cc-b51ad2b60e78" providerId="ADAL" clId="{5C2B5016-641F-8040-887B-B864EBB1DFFB}" dt="2023-05-23T12:48:21.716" v="2093"/>
          <ac:inkMkLst>
            <pc:docMk/>
            <pc:sldMk cId="2383948802" sldId="290"/>
            <ac:inkMk id="71" creationId="{6423CB91-9871-162E-BFEA-47FEEE71396A}"/>
          </ac:inkMkLst>
        </pc:inkChg>
        <pc:inkChg chg="add del">
          <ac:chgData name="Fabiano Junior Maia Manschein" userId="42572722-3f82-4d9f-97cc-b51ad2b60e78" providerId="ADAL" clId="{5C2B5016-641F-8040-887B-B864EBB1DFFB}" dt="2023-05-23T12:48:21.716" v="2093"/>
          <ac:inkMkLst>
            <pc:docMk/>
            <pc:sldMk cId="2383948802" sldId="290"/>
            <ac:inkMk id="72" creationId="{78BC7D14-5276-B113-9A60-959D1E969B2B}"/>
          </ac:inkMkLst>
        </pc:inkChg>
        <pc:inkChg chg="add reco">
          <ac:chgData name="Fabiano Junior Maia Manschein" userId="42572722-3f82-4d9f-97cc-b51ad2b60e78" providerId="ADAL" clId="{5C2B5016-641F-8040-887B-B864EBB1DFFB}" dt="2023-05-23T12:48:21.716" v="2093"/>
          <ac:inkMkLst>
            <pc:docMk/>
            <pc:sldMk cId="2383948802" sldId="290"/>
            <ac:inkMk id="73" creationId="{9CDBD8DC-7F7F-54F4-A56B-DA22FDA6E11B}"/>
          </ac:inkMkLst>
        </pc:inkChg>
        <pc:inkChg chg="add">
          <ac:chgData name="Fabiano Junior Maia Manschein" userId="42572722-3f82-4d9f-97cc-b51ad2b60e78" providerId="ADAL" clId="{5C2B5016-641F-8040-887B-B864EBB1DFFB}" dt="2023-05-23T12:48:23.166" v="2094"/>
          <ac:inkMkLst>
            <pc:docMk/>
            <pc:sldMk cId="2383948802" sldId="290"/>
            <ac:inkMk id="74" creationId="{37AE2AB8-58AF-1AC4-E8D3-A9C6B2622EB6}"/>
          </ac:inkMkLst>
        </pc:inkChg>
        <pc:inkChg chg="add">
          <ac:chgData name="Fabiano Junior Maia Manschein" userId="42572722-3f82-4d9f-97cc-b51ad2b60e78" providerId="ADAL" clId="{5C2B5016-641F-8040-887B-B864EBB1DFFB}" dt="2023-05-23T12:48:26.372" v="2095"/>
          <ac:inkMkLst>
            <pc:docMk/>
            <pc:sldMk cId="2383948802" sldId="290"/>
            <ac:inkMk id="75" creationId="{7C6D1F18-D60E-E5F2-BAC3-6EABBF8D53E9}"/>
          </ac:inkMkLst>
        </pc:inkChg>
        <pc:inkChg chg="add del">
          <ac:chgData name="Fabiano Junior Maia Manschein" userId="42572722-3f82-4d9f-97cc-b51ad2b60e78" providerId="ADAL" clId="{5C2B5016-641F-8040-887B-B864EBB1DFFB}" dt="2023-05-23T12:48:41.544" v="2097"/>
          <ac:inkMkLst>
            <pc:docMk/>
            <pc:sldMk cId="2383948802" sldId="290"/>
            <ac:inkMk id="76" creationId="{8F9312A5-0AF0-A62D-02D5-C8F5265452C3}"/>
          </ac:inkMkLst>
        </pc:inkChg>
        <pc:inkChg chg="add">
          <ac:chgData name="Fabiano Junior Maia Manschein" userId="42572722-3f82-4d9f-97cc-b51ad2b60e78" providerId="ADAL" clId="{5C2B5016-641F-8040-887B-B864EBB1DFFB}" dt="2023-05-23T12:48:45.336" v="2098"/>
          <ac:inkMkLst>
            <pc:docMk/>
            <pc:sldMk cId="2383948802" sldId="290"/>
            <ac:inkMk id="77" creationId="{C0943CA2-21BD-EE36-0CAC-68A3AB7C711E}"/>
          </ac:inkMkLst>
        </pc:inkChg>
        <pc:inkChg chg="add">
          <ac:chgData name="Fabiano Junior Maia Manschein" userId="42572722-3f82-4d9f-97cc-b51ad2b60e78" providerId="ADAL" clId="{5C2B5016-641F-8040-887B-B864EBB1DFFB}" dt="2023-05-23T12:48:59.662" v="2099"/>
          <ac:inkMkLst>
            <pc:docMk/>
            <pc:sldMk cId="2383948802" sldId="290"/>
            <ac:inkMk id="78" creationId="{C828AEDC-018A-B779-DC56-02E235BA766F}"/>
          </ac:inkMkLst>
        </pc:inkChg>
        <pc:inkChg chg="add del">
          <ac:chgData name="Fabiano Junior Maia Manschein" userId="42572722-3f82-4d9f-97cc-b51ad2b60e78" providerId="ADAL" clId="{5C2B5016-641F-8040-887B-B864EBB1DFFB}" dt="2023-05-23T12:49:04.341" v="2102"/>
          <ac:inkMkLst>
            <pc:docMk/>
            <pc:sldMk cId="2383948802" sldId="290"/>
            <ac:inkMk id="79" creationId="{E28CDA6D-9EC9-F280-4B89-10833AA9CCD2}"/>
          </ac:inkMkLst>
        </pc:inkChg>
        <pc:inkChg chg="add del">
          <ac:chgData name="Fabiano Junior Maia Manschein" userId="42572722-3f82-4d9f-97cc-b51ad2b60e78" providerId="ADAL" clId="{5C2B5016-641F-8040-887B-B864EBB1DFFB}" dt="2023-05-23T12:49:04.341" v="2102"/>
          <ac:inkMkLst>
            <pc:docMk/>
            <pc:sldMk cId="2383948802" sldId="290"/>
            <ac:inkMk id="80" creationId="{75C9F1CF-3D19-B6F1-2CB5-36909867A5F5}"/>
          </ac:inkMkLst>
        </pc:inkChg>
        <pc:inkChg chg="add reco">
          <ac:chgData name="Fabiano Junior Maia Manschein" userId="42572722-3f82-4d9f-97cc-b51ad2b60e78" providerId="ADAL" clId="{5C2B5016-641F-8040-887B-B864EBB1DFFB}" dt="2023-05-23T12:49:04.341" v="2102"/>
          <ac:inkMkLst>
            <pc:docMk/>
            <pc:sldMk cId="2383948802" sldId="290"/>
            <ac:inkMk id="81" creationId="{87690ACA-606D-DCFA-6CE9-4895A1190F08}"/>
          </ac:inkMkLst>
        </pc:inkChg>
        <pc:inkChg chg="add del">
          <ac:chgData name="Fabiano Junior Maia Manschein" userId="42572722-3f82-4d9f-97cc-b51ad2b60e78" providerId="ADAL" clId="{5C2B5016-641F-8040-887B-B864EBB1DFFB}" dt="2023-05-23T12:49:08.848" v="2105"/>
          <ac:inkMkLst>
            <pc:docMk/>
            <pc:sldMk cId="2383948802" sldId="290"/>
            <ac:inkMk id="82" creationId="{1FB3D2B4-D4FD-DA73-59BD-17D96DCEDB0D}"/>
          </ac:inkMkLst>
        </pc:inkChg>
        <pc:inkChg chg="add del">
          <ac:chgData name="Fabiano Junior Maia Manschein" userId="42572722-3f82-4d9f-97cc-b51ad2b60e78" providerId="ADAL" clId="{5C2B5016-641F-8040-887B-B864EBB1DFFB}" dt="2023-05-23T12:49:08.848" v="2105"/>
          <ac:inkMkLst>
            <pc:docMk/>
            <pc:sldMk cId="2383948802" sldId="290"/>
            <ac:inkMk id="83" creationId="{38DE7B77-1CA3-78AB-5A94-D08FBF37238F}"/>
          </ac:inkMkLst>
        </pc:inkChg>
        <pc:inkChg chg="add reco">
          <ac:chgData name="Fabiano Junior Maia Manschein" userId="42572722-3f82-4d9f-97cc-b51ad2b60e78" providerId="ADAL" clId="{5C2B5016-641F-8040-887B-B864EBB1DFFB}" dt="2023-05-23T12:49:08.848" v="2105"/>
          <ac:inkMkLst>
            <pc:docMk/>
            <pc:sldMk cId="2383948802" sldId="290"/>
            <ac:inkMk id="84" creationId="{31A0D568-E8BF-4C05-43EC-078CD5D35EA3}"/>
          </ac:inkMkLst>
        </pc:inkChg>
        <pc:inkChg chg="add del">
          <ac:chgData name="Fabiano Junior Maia Manschein" userId="42572722-3f82-4d9f-97cc-b51ad2b60e78" providerId="ADAL" clId="{5C2B5016-641F-8040-887B-B864EBB1DFFB}" dt="2023-05-23T12:49:12.317" v="2110"/>
          <ac:inkMkLst>
            <pc:docMk/>
            <pc:sldMk cId="2383948802" sldId="290"/>
            <ac:inkMk id="85" creationId="{358A685F-9E8A-08CB-D142-6E0845456A69}"/>
          </ac:inkMkLst>
        </pc:inkChg>
        <pc:inkChg chg="add del">
          <ac:chgData name="Fabiano Junior Maia Manschein" userId="42572722-3f82-4d9f-97cc-b51ad2b60e78" providerId="ADAL" clId="{5C2B5016-641F-8040-887B-B864EBB1DFFB}" dt="2023-05-23T12:49:12.317" v="2110"/>
          <ac:inkMkLst>
            <pc:docMk/>
            <pc:sldMk cId="2383948802" sldId="290"/>
            <ac:inkMk id="86" creationId="{941E9462-4D70-7340-45ED-3A563FFDAA41}"/>
          </ac:inkMkLst>
        </pc:inkChg>
        <pc:inkChg chg="add del">
          <ac:chgData name="Fabiano Junior Maia Manschein" userId="42572722-3f82-4d9f-97cc-b51ad2b60e78" providerId="ADAL" clId="{5C2B5016-641F-8040-887B-B864EBB1DFFB}" dt="2023-05-23T12:49:12.317" v="2110"/>
          <ac:inkMkLst>
            <pc:docMk/>
            <pc:sldMk cId="2383948802" sldId="290"/>
            <ac:inkMk id="87" creationId="{A0DD50F0-5168-959D-5C84-86DCD910716E}"/>
          </ac:inkMkLst>
        </pc:inkChg>
        <pc:inkChg chg="add del">
          <ac:chgData name="Fabiano Junior Maia Manschein" userId="42572722-3f82-4d9f-97cc-b51ad2b60e78" providerId="ADAL" clId="{5C2B5016-641F-8040-887B-B864EBB1DFFB}" dt="2023-05-23T12:49:12.317" v="2110"/>
          <ac:inkMkLst>
            <pc:docMk/>
            <pc:sldMk cId="2383948802" sldId="290"/>
            <ac:inkMk id="88" creationId="{D05C47EF-ED37-7408-1C9F-EB5CE3A36195}"/>
          </ac:inkMkLst>
        </pc:inkChg>
        <pc:inkChg chg="add reco">
          <ac:chgData name="Fabiano Junior Maia Manschein" userId="42572722-3f82-4d9f-97cc-b51ad2b60e78" providerId="ADAL" clId="{5C2B5016-641F-8040-887B-B864EBB1DFFB}" dt="2023-05-23T12:49:12.317" v="2110"/>
          <ac:inkMkLst>
            <pc:docMk/>
            <pc:sldMk cId="2383948802" sldId="290"/>
            <ac:inkMk id="89" creationId="{711F29CA-4A93-10FF-E7AD-D66EB317D463}"/>
          </ac:inkMkLst>
        </pc:inkChg>
        <pc:inkChg chg="add del">
          <ac:chgData name="Fabiano Junior Maia Manschein" userId="42572722-3f82-4d9f-97cc-b51ad2b60e78" providerId="ADAL" clId="{5C2B5016-641F-8040-887B-B864EBB1DFFB}" dt="2023-05-23T12:49:18.383" v="2114"/>
          <ac:inkMkLst>
            <pc:docMk/>
            <pc:sldMk cId="2383948802" sldId="290"/>
            <ac:inkMk id="90" creationId="{6B5AC951-D457-754A-FE49-016CD312A3A5}"/>
          </ac:inkMkLst>
        </pc:inkChg>
        <pc:inkChg chg="add del">
          <ac:chgData name="Fabiano Junior Maia Manschein" userId="42572722-3f82-4d9f-97cc-b51ad2b60e78" providerId="ADAL" clId="{5C2B5016-641F-8040-887B-B864EBB1DFFB}" dt="2023-05-23T12:49:18.383" v="2114"/>
          <ac:inkMkLst>
            <pc:docMk/>
            <pc:sldMk cId="2383948802" sldId="290"/>
            <ac:inkMk id="91" creationId="{82123D84-82AE-3C7D-F38E-4D3D4868FCB3}"/>
          </ac:inkMkLst>
        </pc:inkChg>
        <pc:inkChg chg="add del">
          <ac:chgData name="Fabiano Junior Maia Manschein" userId="42572722-3f82-4d9f-97cc-b51ad2b60e78" providerId="ADAL" clId="{5C2B5016-641F-8040-887B-B864EBB1DFFB}" dt="2023-05-23T12:49:18.383" v="2114"/>
          <ac:inkMkLst>
            <pc:docMk/>
            <pc:sldMk cId="2383948802" sldId="290"/>
            <ac:inkMk id="92" creationId="{95CA56BF-1E77-61DB-FE29-9AE55641437A}"/>
          </ac:inkMkLst>
        </pc:inkChg>
        <pc:inkChg chg="add reco">
          <ac:chgData name="Fabiano Junior Maia Manschein" userId="42572722-3f82-4d9f-97cc-b51ad2b60e78" providerId="ADAL" clId="{5C2B5016-641F-8040-887B-B864EBB1DFFB}" dt="2023-05-23T12:49:18.383" v="2114"/>
          <ac:inkMkLst>
            <pc:docMk/>
            <pc:sldMk cId="2383948802" sldId="290"/>
            <ac:inkMk id="93" creationId="{9C1DDF0E-4494-74E8-710A-038C7EC67E1C}"/>
          </ac:inkMkLst>
        </pc:inkChg>
        <pc:inkChg chg="add del">
          <ac:chgData name="Fabiano Junior Maia Manschein" userId="42572722-3f82-4d9f-97cc-b51ad2b60e78" providerId="ADAL" clId="{5C2B5016-641F-8040-887B-B864EBB1DFFB}" dt="2023-05-23T12:49:20.551" v="2117"/>
          <ac:inkMkLst>
            <pc:docMk/>
            <pc:sldMk cId="2383948802" sldId="290"/>
            <ac:inkMk id="94" creationId="{1949BCA0-8E84-5B9D-4703-69759E3F66DB}"/>
          </ac:inkMkLst>
        </pc:inkChg>
        <pc:inkChg chg="add del">
          <ac:chgData name="Fabiano Junior Maia Manschein" userId="42572722-3f82-4d9f-97cc-b51ad2b60e78" providerId="ADAL" clId="{5C2B5016-641F-8040-887B-B864EBB1DFFB}" dt="2023-05-23T12:49:20.551" v="2117"/>
          <ac:inkMkLst>
            <pc:docMk/>
            <pc:sldMk cId="2383948802" sldId="290"/>
            <ac:inkMk id="95" creationId="{EDCE59FC-6996-2A99-0F4D-950EA27A0371}"/>
          </ac:inkMkLst>
        </pc:inkChg>
        <pc:inkChg chg="add reco">
          <ac:chgData name="Fabiano Junior Maia Manschein" userId="42572722-3f82-4d9f-97cc-b51ad2b60e78" providerId="ADAL" clId="{5C2B5016-641F-8040-887B-B864EBB1DFFB}" dt="2023-05-23T12:49:20.551" v="2117"/>
          <ac:inkMkLst>
            <pc:docMk/>
            <pc:sldMk cId="2383948802" sldId="290"/>
            <ac:inkMk id="96" creationId="{5FCA35D1-4293-B2CE-05D6-B07F9A83063E}"/>
          </ac:inkMkLst>
        </pc:inkChg>
        <pc:inkChg chg="add del">
          <ac:chgData name="Fabiano Junior Maia Manschein" userId="42572722-3f82-4d9f-97cc-b51ad2b60e78" providerId="ADAL" clId="{5C2B5016-641F-8040-887B-B864EBB1DFFB}" dt="2023-05-23T12:49:25.022" v="2121"/>
          <ac:inkMkLst>
            <pc:docMk/>
            <pc:sldMk cId="2383948802" sldId="290"/>
            <ac:inkMk id="97" creationId="{B4EDF91B-4F18-9F7A-E68E-4F825B8FF0F6}"/>
          </ac:inkMkLst>
        </pc:inkChg>
        <pc:inkChg chg="add del">
          <ac:chgData name="Fabiano Junior Maia Manschein" userId="42572722-3f82-4d9f-97cc-b51ad2b60e78" providerId="ADAL" clId="{5C2B5016-641F-8040-887B-B864EBB1DFFB}" dt="2023-05-23T12:49:25.022" v="2121"/>
          <ac:inkMkLst>
            <pc:docMk/>
            <pc:sldMk cId="2383948802" sldId="290"/>
            <ac:inkMk id="98" creationId="{A0F57C79-D5ED-C360-649E-CC28281DDD9A}"/>
          </ac:inkMkLst>
        </pc:inkChg>
        <pc:inkChg chg="add del">
          <ac:chgData name="Fabiano Junior Maia Manschein" userId="42572722-3f82-4d9f-97cc-b51ad2b60e78" providerId="ADAL" clId="{5C2B5016-641F-8040-887B-B864EBB1DFFB}" dt="2023-05-23T12:49:25.022" v="2121"/>
          <ac:inkMkLst>
            <pc:docMk/>
            <pc:sldMk cId="2383948802" sldId="290"/>
            <ac:inkMk id="99" creationId="{6D63607D-FA84-568F-A762-CBFB674DDA54}"/>
          </ac:inkMkLst>
        </pc:inkChg>
        <pc:inkChg chg="add reco">
          <ac:chgData name="Fabiano Junior Maia Manschein" userId="42572722-3f82-4d9f-97cc-b51ad2b60e78" providerId="ADAL" clId="{5C2B5016-641F-8040-887B-B864EBB1DFFB}" dt="2023-05-23T12:49:25.022" v="2121"/>
          <ac:inkMkLst>
            <pc:docMk/>
            <pc:sldMk cId="2383948802" sldId="290"/>
            <ac:inkMk id="100" creationId="{8AE56AB5-19D9-A5EF-D9A3-046779E8D4B2}"/>
          </ac:inkMkLst>
        </pc:inkChg>
        <pc:inkChg chg="add del">
          <ac:chgData name="Fabiano Junior Maia Manschein" userId="42572722-3f82-4d9f-97cc-b51ad2b60e78" providerId="ADAL" clId="{5C2B5016-641F-8040-887B-B864EBB1DFFB}" dt="2023-05-23T12:49:30.342" v="2123"/>
          <ac:inkMkLst>
            <pc:docMk/>
            <pc:sldMk cId="2383948802" sldId="290"/>
            <ac:inkMk id="101" creationId="{CA2C4387-7DB6-45CA-B395-1FA83F7C37EF}"/>
          </ac:inkMkLst>
        </pc:inkChg>
        <pc:inkChg chg="add del">
          <ac:chgData name="Fabiano Junior Maia Manschein" userId="42572722-3f82-4d9f-97cc-b51ad2b60e78" providerId="ADAL" clId="{5C2B5016-641F-8040-887B-B864EBB1DFFB}" dt="2023-05-23T12:49:35.776" v="2126"/>
          <ac:inkMkLst>
            <pc:docMk/>
            <pc:sldMk cId="2383948802" sldId="290"/>
            <ac:inkMk id="102" creationId="{A41C28E6-419C-F5F0-FE04-7DB7F9139DC1}"/>
          </ac:inkMkLst>
        </pc:inkChg>
        <pc:inkChg chg="add del">
          <ac:chgData name="Fabiano Junior Maia Manschein" userId="42572722-3f82-4d9f-97cc-b51ad2b60e78" providerId="ADAL" clId="{5C2B5016-641F-8040-887B-B864EBB1DFFB}" dt="2023-05-23T12:49:35.776" v="2126"/>
          <ac:inkMkLst>
            <pc:docMk/>
            <pc:sldMk cId="2383948802" sldId="290"/>
            <ac:inkMk id="103" creationId="{F636009E-EDFD-1912-03AC-4E8BC6AC07C3}"/>
          </ac:inkMkLst>
        </pc:inkChg>
        <pc:inkChg chg="add reco">
          <ac:chgData name="Fabiano Junior Maia Manschein" userId="42572722-3f82-4d9f-97cc-b51ad2b60e78" providerId="ADAL" clId="{5C2B5016-641F-8040-887B-B864EBB1DFFB}" dt="2023-05-23T12:49:35.776" v="2126"/>
          <ac:inkMkLst>
            <pc:docMk/>
            <pc:sldMk cId="2383948802" sldId="290"/>
            <ac:inkMk id="104" creationId="{8F032566-20BD-9DAC-867A-53E3115C5F00}"/>
          </ac:inkMkLst>
        </pc:inkChg>
        <pc:inkChg chg="add del">
          <ac:chgData name="Fabiano Junior Maia Manschein" userId="42572722-3f82-4d9f-97cc-b51ad2b60e78" providerId="ADAL" clId="{5C2B5016-641F-8040-887B-B864EBB1DFFB}" dt="2023-05-23T12:49:39.336" v="2131"/>
          <ac:inkMkLst>
            <pc:docMk/>
            <pc:sldMk cId="2383948802" sldId="290"/>
            <ac:inkMk id="105" creationId="{3D1B0A12-520E-B7C4-F4DB-95A4C312AACB}"/>
          </ac:inkMkLst>
        </pc:inkChg>
        <pc:inkChg chg="add del">
          <ac:chgData name="Fabiano Junior Maia Manschein" userId="42572722-3f82-4d9f-97cc-b51ad2b60e78" providerId="ADAL" clId="{5C2B5016-641F-8040-887B-B864EBB1DFFB}" dt="2023-05-23T12:49:39.336" v="2131"/>
          <ac:inkMkLst>
            <pc:docMk/>
            <pc:sldMk cId="2383948802" sldId="290"/>
            <ac:inkMk id="106" creationId="{7C739BD5-BD39-56FA-AFC0-54EBABC4307A}"/>
          </ac:inkMkLst>
        </pc:inkChg>
        <pc:inkChg chg="add del">
          <ac:chgData name="Fabiano Junior Maia Manschein" userId="42572722-3f82-4d9f-97cc-b51ad2b60e78" providerId="ADAL" clId="{5C2B5016-641F-8040-887B-B864EBB1DFFB}" dt="2023-05-23T12:49:39.336" v="2131"/>
          <ac:inkMkLst>
            <pc:docMk/>
            <pc:sldMk cId="2383948802" sldId="290"/>
            <ac:inkMk id="107" creationId="{50A75F3C-C91A-7BA9-76B3-918321E759FE}"/>
          </ac:inkMkLst>
        </pc:inkChg>
        <pc:inkChg chg="add del reco">
          <ac:chgData name="Fabiano Junior Maia Manschein" userId="42572722-3f82-4d9f-97cc-b51ad2b60e78" providerId="ADAL" clId="{5C2B5016-641F-8040-887B-B864EBB1DFFB}" dt="2023-05-23T12:49:39.336" v="2131"/>
          <ac:inkMkLst>
            <pc:docMk/>
            <pc:sldMk cId="2383948802" sldId="290"/>
            <ac:inkMk id="108" creationId="{3E6AAC9F-A33C-2AE4-D99F-6FF9DB967891}"/>
          </ac:inkMkLst>
        </pc:inkChg>
        <pc:inkChg chg="add del">
          <ac:chgData name="Fabiano Junior Maia Manschein" userId="42572722-3f82-4d9f-97cc-b51ad2b60e78" providerId="ADAL" clId="{5C2B5016-641F-8040-887B-B864EBB1DFFB}" dt="2023-05-23T12:49:45.003" v="2135"/>
          <ac:inkMkLst>
            <pc:docMk/>
            <pc:sldMk cId="2383948802" sldId="290"/>
            <ac:inkMk id="109" creationId="{F391F7DE-88EA-F3C3-C11F-9BEA391A34D6}"/>
          </ac:inkMkLst>
        </pc:inkChg>
        <pc:inkChg chg="add del">
          <ac:chgData name="Fabiano Junior Maia Manschein" userId="42572722-3f82-4d9f-97cc-b51ad2b60e78" providerId="ADAL" clId="{5C2B5016-641F-8040-887B-B864EBB1DFFB}" dt="2023-05-23T12:49:45.003" v="2135"/>
          <ac:inkMkLst>
            <pc:docMk/>
            <pc:sldMk cId="2383948802" sldId="290"/>
            <ac:inkMk id="110" creationId="{BA66C619-8F68-087F-43D0-481815766DEE}"/>
          </ac:inkMkLst>
        </pc:inkChg>
        <pc:inkChg chg="add del">
          <ac:chgData name="Fabiano Junior Maia Manschein" userId="42572722-3f82-4d9f-97cc-b51ad2b60e78" providerId="ADAL" clId="{5C2B5016-641F-8040-887B-B864EBB1DFFB}" dt="2023-05-23T12:49:45.003" v="2135"/>
          <ac:inkMkLst>
            <pc:docMk/>
            <pc:sldMk cId="2383948802" sldId="290"/>
            <ac:inkMk id="111" creationId="{0548825E-69D3-97D9-A77C-0DD355BA9CC9}"/>
          </ac:inkMkLst>
        </pc:inkChg>
        <pc:inkChg chg="add reco">
          <ac:chgData name="Fabiano Junior Maia Manschein" userId="42572722-3f82-4d9f-97cc-b51ad2b60e78" providerId="ADAL" clId="{5C2B5016-641F-8040-887B-B864EBB1DFFB}" dt="2023-05-23T12:49:45.003" v="2135"/>
          <ac:inkMkLst>
            <pc:docMk/>
            <pc:sldMk cId="2383948802" sldId="290"/>
            <ac:inkMk id="112" creationId="{E38D3A76-373B-792F-1BD3-2CB2E7A85506}"/>
          </ac:inkMkLst>
        </pc:inkChg>
        <pc:inkChg chg="add del">
          <ac:chgData name="Fabiano Junior Maia Manschein" userId="42572722-3f82-4d9f-97cc-b51ad2b60e78" providerId="ADAL" clId="{5C2B5016-641F-8040-887B-B864EBB1DFFB}" dt="2023-05-23T12:49:49.570" v="2138"/>
          <ac:inkMkLst>
            <pc:docMk/>
            <pc:sldMk cId="2383948802" sldId="290"/>
            <ac:inkMk id="113" creationId="{8942A046-A6CC-CFB2-56C3-0D4EE8466AB8}"/>
          </ac:inkMkLst>
        </pc:inkChg>
        <pc:inkChg chg="add del">
          <ac:chgData name="Fabiano Junior Maia Manschein" userId="42572722-3f82-4d9f-97cc-b51ad2b60e78" providerId="ADAL" clId="{5C2B5016-641F-8040-887B-B864EBB1DFFB}" dt="2023-05-23T12:49:49.570" v="2138"/>
          <ac:inkMkLst>
            <pc:docMk/>
            <pc:sldMk cId="2383948802" sldId="290"/>
            <ac:inkMk id="114" creationId="{8472587F-EEC1-341D-4F52-102AB932CD9E}"/>
          </ac:inkMkLst>
        </pc:inkChg>
        <pc:inkChg chg="add reco">
          <ac:chgData name="Fabiano Junior Maia Manschein" userId="42572722-3f82-4d9f-97cc-b51ad2b60e78" providerId="ADAL" clId="{5C2B5016-641F-8040-887B-B864EBB1DFFB}" dt="2023-05-23T12:49:49.570" v="2138"/>
          <ac:inkMkLst>
            <pc:docMk/>
            <pc:sldMk cId="2383948802" sldId="290"/>
            <ac:inkMk id="115" creationId="{0086E174-80A8-ABD9-40B0-6E65558BE2C9}"/>
          </ac:inkMkLst>
        </pc:inkChg>
        <pc:inkChg chg="add del">
          <ac:chgData name="Fabiano Junior Maia Manschein" userId="42572722-3f82-4d9f-97cc-b51ad2b60e78" providerId="ADAL" clId="{5C2B5016-641F-8040-887B-B864EBB1DFFB}" dt="2023-05-23T12:49:50.304" v="2140"/>
          <ac:inkMkLst>
            <pc:docMk/>
            <pc:sldMk cId="2383948802" sldId="290"/>
            <ac:inkMk id="116" creationId="{FF8F5ED9-1C3C-1C2D-5A57-4AFCC6795735}"/>
          </ac:inkMkLst>
        </pc:inkChg>
        <pc:inkChg chg="add del">
          <ac:chgData name="Fabiano Junior Maia Manschein" userId="42572722-3f82-4d9f-97cc-b51ad2b60e78" providerId="ADAL" clId="{5C2B5016-641F-8040-887B-B864EBB1DFFB}" dt="2023-05-23T12:49:58.478" v="2149"/>
          <ac:inkMkLst>
            <pc:docMk/>
            <pc:sldMk cId="2383948802" sldId="290"/>
            <ac:inkMk id="117" creationId="{165F82A8-A9B7-8CA9-1E5D-CCF08DCFB1D6}"/>
          </ac:inkMkLst>
        </pc:inkChg>
        <pc:inkChg chg="add del">
          <ac:chgData name="Fabiano Junior Maia Manschein" userId="42572722-3f82-4d9f-97cc-b51ad2b60e78" providerId="ADAL" clId="{5C2B5016-641F-8040-887B-B864EBB1DFFB}" dt="2023-05-23T12:49:58.478" v="2149"/>
          <ac:inkMkLst>
            <pc:docMk/>
            <pc:sldMk cId="2383948802" sldId="290"/>
            <ac:inkMk id="118" creationId="{E30CA10C-2695-0E39-BD7B-F3325761E1F4}"/>
          </ac:inkMkLst>
        </pc:inkChg>
        <pc:inkChg chg="add del">
          <ac:chgData name="Fabiano Junior Maia Manschein" userId="42572722-3f82-4d9f-97cc-b51ad2b60e78" providerId="ADAL" clId="{5C2B5016-641F-8040-887B-B864EBB1DFFB}" dt="2023-05-23T12:49:58.478" v="2149"/>
          <ac:inkMkLst>
            <pc:docMk/>
            <pc:sldMk cId="2383948802" sldId="290"/>
            <ac:inkMk id="119" creationId="{3A20A265-E77E-D9E7-400C-E83AA3D7769C}"/>
          </ac:inkMkLst>
        </pc:inkChg>
        <pc:inkChg chg="add del">
          <ac:chgData name="Fabiano Junior Maia Manschein" userId="42572722-3f82-4d9f-97cc-b51ad2b60e78" providerId="ADAL" clId="{5C2B5016-641F-8040-887B-B864EBB1DFFB}" dt="2023-05-23T12:49:58.478" v="2149"/>
          <ac:inkMkLst>
            <pc:docMk/>
            <pc:sldMk cId="2383948802" sldId="290"/>
            <ac:inkMk id="120" creationId="{BB598531-FFBD-1C06-84A0-66B841EBA264}"/>
          </ac:inkMkLst>
        </pc:inkChg>
        <pc:inkChg chg="add del">
          <ac:chgData name="Fabiano Junior Maia Manschein" userId="42572722-3f82-4d9f-97cc-b51ad2b60e78" providerId="ADAL" clId="{5C2B5016-641F-8040-887B-B864EBB1DFFB}" dt="2023-05-23T12:49:58.478" v="2149"/>
          <ac:inkMkLst>
            <pc:docMk/>
            <pc:sldMk cId="2383948802" sldId="290"/>
            <ac:inkMk id="121" creationId="{FA6EF914-9791-EB0F-4B95-9D683BB171B4}"/>
          </ac:inkMkLst>
        </pc:inkChg>
        <pc:inkChg chg="add del">
          <ac:chgData name="Fabiano Junior Maia Manschein" userId="42572722-3f82-4d9f-97cc-b51ad2b60e78" providerId="ADAL" clId="{5C2B5016-641F-8040-887B-B864EBB1DFFB}" dt="2023-05-23T12:49:58.478" v="2149"/>
          <ac:inkMkLst>
            <pc:docMk/>
            <pc:sldMk cId="2383948802" sldId="290"/>
            <ac:inkMk id="122" creationId="{73AEB450-7041-C241-B857-0BBF63B87EFB}"/>
          </ac:inkMkLst>
        </pc:inkChg>
        <pc:inkChg chg="add del">
          <ac:chgData name="Fabiano Junior Maia Manschein" userId="42572722-3f82-4d9f-97cc-b51ad2b60e78" providerId="ADAL" clId="{5C2B5016-641F-8040-887B-B864EBB1DFFB}" dt="2023-05-23T12:49:58.478" v="2149"/>
          <ac:inkMkLst>
            <pc:docMk/>
            <pc:sldMk cId="2383948802" sldId="290"/>
            <ac:inkMk id="123" creationId="{8CA178A7-AB62-F1E9-46B7-CE4B5AF28545}"/>
          </ac:inkMkLst>
        </pc:inkChg>
        <pc:inkChg chg="add del">
          <ac:chgData name="Fabiano Junior Maia Manschein" userId="42572722-3f82-4d9f-97cc-b51ad2b60e78" providerId="ADAL" clId="{5C2B5016-641F-8040-887B-B864EBB1DFFB}" dt="2023-05-23T12:49:58.478" v="2149"/>
          <ac:inkMkLst>
            <pc:docMk/>
            <pc:sldMk cId="2383948802" sldId="290"/>
            <ac:inkMk id="124" creationId="{274C9ACC-2B65-2221-9C5A-C9AF5D3CA268}"/>
          </ac:inkMkLst>
        </pc:inkChg>
        <pc:inkChg chg="add reco">
          <ac:chgData name="Fabiano Junior Maia Manschein" userId="42572722-3f82-4d9f-97cc-b51ad2b60e78" providerId="ADAL" clId="{5C2B5016-641F-8040-887B-B864EBB1DFFB}" dt="2023-05-23T12:49:58.478" v="2149"/>
          <ac:inkMkLst>
            <pc:docMk/>
            <pc:sldMk cId="2383948802" sldId="290"/>
            <ac:inkMk id="125" creationId="{A79E168A-3BA4-6741-327E-F397F6470E3F}"/>
          </ac:inkMkLst>
        </pc:inkChg>
        <pc:inkChg chg="add">
          <ac:chgData name="Fabiano Junior Maia Manschein" userId="42572722-3f82-4d9f-97cc-b51ad2b60e78" providerId="ADAL" clId="{5C2B5016-641F-8040-887B-B864EBB1DFFB}" dt="2023-05-23T12:50:04.784" v="2150"/>
          <ac:inkMkLst>
            <pc:docMk/>
            <pc:sldMk cId="2383948802" sldId="290"/>
            <ac:inkMk id="126" creationId="{AE6CD35A-85A4-FA52-309B-2D4F96BB1C54}"/>
          </ac:inkMkLst>
        </pc:inkChg>
        <pc:inkChg chg="add">
          <ac:chgData name="Fabiano Junior Maia Manschein" userId="42572722-3f82-4d9f-97cc-b51ad2b60e78" providerId="ADAL" clId="{5C2B5016-641F-8040-887B-B864EBB1DFFB}" dt="2023-05-23T12:50:08.791" v="2151"/>
          <ac:inkMkLst>
            <pc:docMk/>
            <pc:sldMk cId="2383948802" sldId="290"/>
            <ac:inkMk id="127" creationId="{5B0D9E8C-09C1-23A4-ED9B-C06BC4F68FDC}"/>
          </ac:inkMkLst>
        </pc:inkChg>
        <pc:inkChg chg="add">
          <ac:chgData name="Fabiano Junior Maia Manschein" userId="42572722-3f82-4d9f-97cc-b51ad2b60e78" providerId="ADAL" clId="{5C2B5016-641F-8040-887B-B864EBB1DFFB}" dt="2023-05-23T12:50:11.059" v="2152"/>
          <ac:inkMkLst>
            <pc:docMk/>
            <pc:sldMk cId="2383948802" sldId="290"/>
            <ac:inkMk id="128" creationId="{B6BDF2BF-42B1-B1A4-AF35-F84F39B9D02B}"/>
          </ac:inkMkLst>
        </pc:inkChg>
      </pc:sldChg>
    </pc:docChg>
  </pc:docChgLst>
  <pc:docChgLst>
    <pc:chgData name="Guest User" userId="S::urn:spo:anon#39ecbc1646499f57092db2ee452f464f7c532ef32f0502986f9b2fae135f1a3d::" providerId="AD" clId="Web-{DA099AB3-5700-FF4D-F9D9-F5247297D994}"/>
    <pc:docChg chg="modSld">
      <pc:chgData name="Guest User" userId="S::urn:spo:anon#39ecbc1646499f57092db2ee452f464f7c532ef32f0502986f9b2fae135f1a3d::" providerId="AD" clId="Web-{DA099AB3-5700-FF4D-F9D9-F5247297D994}" dt="2023-05-22T18:12:07.005" v="27" actId="1076"/>
      <pc:docMkLst>
        <pc:docMk/>
      </pc:docMkLst>
      <pc:sldChg chg="addSp modSp">
        <pc:chgData name="Guest User" userId="S::urn:spo:anon#39ecbc1646499f57092db2ee452f464f7c532ef32f0502986f9b2fae135f1a3d::" providerId="AD" clId="Web-{DA099AB3-5700-FF4D-F9D9-F5247297D994}" dt="2023-05-22T18:12:07.005" v="27" actId="1076"/>
        <pc:sldMkLst>
          <pc:docMk/>
          <pc:sldMk cId="895742151" sldId="267"/>
        </pc:sldMkLst>
        <pc:spChg chg="add mod">
          <ac:chgData name="Guest User" userId="S::urn:spo:anon#39ecbc1646499f57092db2ee452f464f7c532ef32f0502986f9b2fae135f1a3d::" providerId="AD" clId="Web-{DA099AB3-5700-FF4D-F9D9-F5247297D994}" dt="2023-05-22T18:10:06.080" v="10" actId="1076"/>
          <ac:spMkLst>
            <pc:docMk/>
            <pc:sldMk cId="895742151" sldId="267"/>
            <ac:spMk id="6" creationId="{5B1B609E-212F-CF32-5CBC-52393E236161}"/>
          </ac:spMkLst>
        </pc:spChg>
        <pc:spChg chg="add mod">
          <ac:chgData name="Guest User" userId="S::urn:spo:anon#39ecbc1646499f57092db2ee452f464f7c532ef32f0502986f9b2fae135f1a3d::" providerId="AD" clId="Web-{DA099AB3-5700-FF4D-F9D9-F5247297D994}" dt="2023-05-22T18:10:21.752" v="15" actId="1076"/>
          <ac:spMkLst>
            <pc:docMk/>
            <pc:sldMk cId="895742151" sldId="267"/>
            <ac:spMk id="8" creationId="{7FDEB5D0-81D7-6B13-B32D-B9F7F5BB1F51}"/>
          </ac:spMkLst>
        </pc:spChg>
        <pc:spChg chg="add mod">
          <ac:chgData name="Guest User" userId="S::urn:spo:anon#39ecbc1646499f57092db2ee452f464f7c532ef32f0502986f9b2fae135f1a3d::" providerId="AD" clId="Web-{DA099AB3-5700-FF4D-F9D9-F5247297D994}" dt="2023-05-22T18:10:29.080" v="16" actId="1076"/>
          <ac:spMkLst>
            <pc:docMk/>
            <pc:sldMk cId="895742151" sldId="267"/>
            <ac:spMk id="9" creationId="{B98CEC2D-A07B-9005-C4B1-681ED6DAE5F0}"/>
          </ac:spMkLst>
        </pc:spChg>
        <pc:spChg chg="mod">
          <ac:chgData name="Guest User" userId="S::urn:spo:anon#39ecbc1646499f57092db2ee452f464f7c532ef32f0502986f9b2fae135f1a3d::" providerId="AD" clId="Web-{DA099AB3-5700-FF4D-F9D9-F5247297D994}" dt="2023-05-22T18:12:03.380" v="24" actId="1076"/>
          <ac:spMkLst>
            <pc:docMk/>
            <pc:sldMk cId="895742151" sldId="267"/>
            <ac:spMk id="25" creationId="{C2923197-C244-D66A-436C-5C25263C4B3C}"/>
          </ac:spMkLst>
        </pc:spChg>
        <pc:grpChg chg="add mod ord">
          <ac:chgData name="Guest User" userId="S::urn:spo:anon#39ecbc1646499f57092db2ee452f464f7c532ef32f0502986f9b2fae135f1a3d::" providerId="AD" clId="Web-{DA099AB3-5700-FF4D-F9D9-F5247297D994}" dt="2023-05-22T18:12:06.989" v="26" actId="1076"/>
          <ac:grpSpMkLst>
            <pc:docMk/>
            <pc:sldMk cId="895742151" sldId="267"/>
            <ac:grpSpMk id="10" creationId="{8A42C76A-53AB-89B0-6C65-8B18DC365758}"/>
          </ac:grpSpMkLst>
        </pc:grpChg>
        <pc:picChg chg="mod">
          <ac:chgData name="Guest User" userId="S::urn:spo:anon#39ecbc1646499f57092db2ee452f464f7c532ef32f0502986f9b2fae135f1a3d::" providerId="AD" clId="Web-{DA099AB3-5700-FF4D-F9D9-F5247297D994}" dt="2023-05-22T18:12:07.005" v="27" actId="1076"/>
          <ac:picMkLst>
            <pc:docMk/>
            <pc:sldMk cId="895742151" sldId="267"/>
            <ac:picMk id="3" creationId="{D9964C4A-66F8-6C3A-A137-9DA10BC6AA07}"/>
          </ac:picMkLst>
        </pc:picChg>
        <pc:picChg chg="mod">
          <ac:chgData name="Guest User" userId="S::urn:spo:anon#39ecbc1646499f57092db2ee452f464f7c532ef32f0502986f9b2fae135f1a3d::" providerId="AD" clId="Web-{DA099AB3-5700-FF4D-F9D9-F5247297D994}" dt="2023-05-22T18:12:03.380" v="25" actId="1076"/>
          <ac:picMkLst>
            <pc:docMk/>
            <pc:sldMk cId="895742151" sldId="267"/>
            <ac:picMk id="5" creationId="{E2641D54-C4EE-53C4-8039-9F460524C723}"/>
          </ac:picMkLst>
        </pc:picChg>
      </pc:sldChg>
      <pc:sldChg chg="modSp">
        <pc:chgData name="Guest User" userId="S::urn:spo:anon#39ecbc1646499f57092db2ee452f464f7c532ef32f0502986f9b2fae135f1a3d::" providerId="AD" clId="Web-{DA099AB3-5700-FF4D-F9D9-F5247297D994}" dt="2023-05-22T18:05:20.165" v="5" actId="20577"/>
        <pc:sldMkLst>
          <pc:docMk/>
          <pc:sldMk cId="5202687" sldId="268"/>
        </pc:sldMkLst>
        <pc:spChg chg="mod">
          <ac:chgData name="Guest User" userId="S::urn:spo:anon#39ecbc1646499f57092db2ee452f464f7c532ef32f0502986f9b2fae135f1a3d::" providerId="AD" clId="Web-{DA099AB3-5700-FF4D-F9D9-F5247297D994}" dt="2023-05-22T18:05:20.165" v="5" actId="20577"/>
          <ac:spMkLst>
            <pc:docMk/>
            <pc:sldMk cId="5202687" sldId="268"/>
            <ac:spMk id="6" creationId="{F246321D-1C88-CDC9-81DC-231583FDC24E}"/>
          </ac:spMkLst>
        </pc:spChg>
      </pc:sldChg>
    </pc:docChg>
  </pc:docChgLst>
  <pc:docChgLst>
    <pc:chgData name="Niklas Bieck" userId="ab3a581c-1714-4513-96fd-4bb7b4e9dbaf" providerId="ADAL" clId="{357962B8-516F-4A64-91D3-A24190BF2C92}"/>
    <pc:docChg chg="undo custSel addSld delSld modSld">
      <pc:chgData name="Niklas Bieck" userId="ab3a581c-1714-4513-96fd-4bb7b4e9dbaf" providerId="ADAL" clId="{357962B8-516F-4A64-91D3-A24190BF2C92}" dt="2023-05-23T16:51:53.767" v="1465" actId="1076"/>
      <pc:docMkLst>
        <pc:docMk/>
      </pc:docMkLst>
      <pc:sldChg chg="modSp mod">
        <pc:chgData name="Niklas Bieck" userId="ab3a581c-1714-4513-96fd-4bb7b4e9dbaf" providerId="ADAL" clId="{357962B8-516F-4A64-91D3-A24190BF2C92}" dt="2023-05-20T10:34:27.454" v="63" actId="20577"/>
        <pc:sldMkLst>
          <pc:docMk/>
          <pc:sldMk cId="261135203" sldId="256"/>
        </pc:sldMkLst>
        <pc:spChg chg="mod">
          <ac:chgData name="Niklas Bieck" userId="ab3a581c-1714-4513-96fd-4bb7b4e9dbaf" providerId="ADAL" clId="{357962B8-516F-4A64-91D3-A24190BF2C92}" dt="2023-05-20T10:34:15.422" v="15" actId="20577"/>
          <ac:spMkLst>
            <pc:docMk/>
            <pc:sldMk cId="261135203" sldId="256"/>
            <ac:spMk id="2" creationId="{438DFB6B-73F5-AD61-D15C-EAC7D5D1C7E6}"/>
          </ac:spMkLst>
        </pc:spChg>
        <pc:spChg chg="mod">
          <ac:chgData name="Niklas Bieck" userId="ab3a581c-1714-4513-96fd-4bb7b4e9dbaf" providerId="ADAL" clId="{357962B8-516F-4A64-91D3-A24190BF2C92}" dt="2023-05-20T10:34:27.454" v="63" actId="20577"/>
          <ac:spMkLst>
            <pc:docMk/>
            <pc:sldMk cId="261135203" sldId="256"/>
            <ac:spMk id="3" creationId="{DBEE2233-7353-09AD-33E6-A24D6E9E6A8F}"/>
          </ac:spMkLst>
        </pc:spChg>
      </pc:sldChg>
      <pc:sldChg chg="modSp new mod">
        <pc:chgData name="Niklas Bieck" userId="ab3a581c-1714-4513-96fd-4bb7b4e9dbaf" providerId="ADAL" clId="{357962B8-516F-4A64-91D3-A24190BF2C92}" dt="2023-05-23T12:54:35.179" v="1449" actId="20577"/>
        <pc:sldMkLst>
          <pc:docMk/>
          <pc:sldMk cId="1994375328" sldId="257"/>
        </pc:sldMkLst>
        <pc:spChg chg="mod">
          <ac:chgData name="Niklas Bieck" userId="ab3a581c-1714-4513-96fd-4bb7b4e9dbaf" providerId="ADAL" clId="{357962B8-516F-4A64-91D3-A24190BF2C92}" dt="2023-05-20T10:41:27.315" v="70" actId="20577"/>
          <ac:spMkLst>
            <pc:docMk/>
            <pc:sldMk cId="1994375328" sldId="257"/>
            <ac:spMk id="2" creationId="{3E64208A-CE63-F367-2EAA-5CE0A5EFB74F}"/>
          </ac:spMkLst>
        </pc:spChg>
        <pc:spChg chg="mod">
          <ac:chgData name="Niklas Bieck" userId="ab3a581c-1714-4513-96fd-4bb7b4e9dbaf" providerId="ADAL" clId="{357962B8-516F-4A64-91D3-A24190BF2C92}" dt="2023-05-23T12:54:35.179" v="1449" actId="20577"/>
          <ac:spMkLst>
            <pc:docMk/>
            <pc:sldMk cId="1994375328" sldId="257"/>
            <ac:spMk id="3" creationId="{7509AEE0-BAD0-4D28-198E-62FB46A24D13}"/>
          </ac:spMkLst>
        </pc:spChg>
      </pc:sldChg>
      <pc:sldChg chg="addSp delSp modSp mod">
        <pc:chgData name="Niklas Bieck" userId="ab3a581c-1714-4513-96fd-4bb7b4e9dbaf" providerId="ADAL" clId="{357962B8-516F-4A64-91D3-A24190BF2C92}" dt="2023-05-23T11:36:09.868" v="1142" actId="1076"/>
        <pc:sldMkLst>
          <pc:docMk/>
          <pc:sldMk cId="1006093096" sldId="258"/>
        </pc:sldMkLst>
        <pc:spChg chg="add del mod">
          <ac:chgData name="Niklas Bieck" userId="ab3a581c-1714-4513-96fd-4bb7b4e9dbaf" providerId="ADAL" clId="{357962B8-516F-4A64-91D3-A24190BF2C92}" dt="2023-05-23T11:35:37.255" v="1109"/>
          <ac:spMkLst>
            <pc:docMk/>
            <pc:sldMk cId="1006093096" sldId="258"/>
            <ac:spMk id="4" creationId="{C438901C-97EA-F421-5720-A0BBFD25F91B}"/>
          </ac:spMkLst>
        </pc:spChg>
        <pc:spChg chg="add mod">
          <ac:chgData name="Niklas Bieck" userId="ab3a581c-1714-4513-96fd-4bb7b4e9dbaf" providerId="ADAL" clId="{357962B8-516F-4A64-91D3-A24190BF2C92}" dt="2023-05-23T11:36:09.868" v="1142" actId="1076"/>
          <ac:spMkLst>
            <pc:docMk/>
            <pc:sldMk cId="1006093096" sldId="258"/>
            <ac:spMk id="5" creationId="{C9CF5639-716B-1157-930B-BE576BABFF8D}"/>
          </ac:spMkLst>
        </pc:spChg>
      </pc:sldChg>
      <pc:sldChg chg="modSp mod">
        <pc:chgData name="Niklas Bieck" userId="ab3a581c-1714-4513-96fd-4bb7b4e9dbaf" providerId="ADAL" clId="{357962B8-516F-4A64-91D3-A24190BF2C92}" dt="2023-05-23T11:23:03.404" v="893" actId="20577"/>
        <pc:sldMkLst>
          <pc:docMk/>
          <pc:sldMk cId="246500767" sldId="259"/>
        </pc:sldMkLst>
        <pc:spChg chg="mod">
          <ac:chgData name="Niklas Bieck" userId="ab3a581c-1714-4513-96fd-4bb7b4e9dbaf" providerId="ADAL" clId="{357962B8-516F-4A64-91D3-A24190BF2C92}" dt="2023-05-23T11:23:03.404" v="893" actId="20577"/>
          <ac:spMkLst>
            <pc:docMk/>
            <pc:sldMk cId="246500767" sldId="259"/>
            <ac:spMk id="2" creationId="{FA7E2683-E077-DB6A-07AC-FD26730945F1}"/>
          </ac:spMkLst>
        </pc:spChg>
        <pc:spChg chg="mod">
          <ac:chgData name="Niklas Bieck" userId="ab3a581c-1714-4513-96fd-4bb7b4e9dbaf" providerId="ADAL" clId="{357962B8-516F-4A64-91D3-A24190BF2C92}" dt="2023-05-22T13:48:00.194" v="730"/>
          <ac:spMkLst>
            <pc:docMk/>
            <pc:sldMk cId="246500767" sldId="259"/>
            <ac:spMk id="3" creationId="{5F4B8D1E-85A6-E9CC-39EF-F6192EEBBB4E}"/>
          </ac:spMkLst>
        </pc:spChg>
      </pc:sldChg>
      <pc:sldChg chg="addSp delSp modSp mod">
        <pc:chgData name="Niklas Bieck" userId="ab3a581c-1714-4513-96fd-4bb7b4e9dbaf" providerId="ADAL" clId="{357962B8-516F-4A64-91D3-A24190BF2C92}" dt="2023-05-22T13:30:43.889" v="379" actId="1076"/>
        <pc:sldMkLst>
          <pc:docMk/>
          <pc:sldMk cId="437965382" sldId="260"/>
        </pc:sldMkLst>
        <pc:spChg chg="add mod">
          <ac:chgData name="Niklas Bieck" userId="ab3a581c-1714-4513-96fd-4bb7b4e9dbaf" providerId="ADAL" clId="{357962B8-516F-4A64-91D3-A24190BF2C92}" dt="2023-05-22T13:30:43.889" v="379" actId="1076"/>
          <ac:spMkLst>
            <pc:docMk/>
            <pc:sldMk cId="437965382" sldId="260"/>
            <ac:spMk id="3" creationId="{E5C4457A-BD6D-7C66-B8CC-EFAA736A2412}"/>
          </ac:spMkLst>
        </pc:spChg>
        <pc:spChg chg="add mod">
          <ac:chgData name="Niklas Bieck" userId="ab3a581c-1714-4513-96fd-4bb7b4e9dbaf" providerId="ADAL" clId="{357962B8-516F-4A64-91D3-A24190BF2C92}" dt="2023-05-22T13:30:43.889" v="379" actId="1076"/>
          <ac:spMkLst>
            <pc:docMk/>
            <pc:sldMk cId="437965382" sldId="260"/>
            <ac:spMk id="4" creationId="{B7DB3982-1A8E-ADFA-4E42-81C0967E1F40}"/>
          </ac:spMkLst>
        </pc:spChg>
        <pc:spChg chg="add del mod">
          <ac:chgData name="Niklas Bieck" userId="ab3a581c-1714-4513-96fd-4bb7b4e9dbaf" providerId="ADAL" clId="{357962B8-516F-4A64-91D3-A24190BF2C92}" dt="2023-05-22T13:30:43.889" v="379" actId="1076"/>
          <ac:spMkLst>
            <pc:docMk/>
            <pc:sldMk cId="437965382" sldId="260"/>
            <ac:spMk id="5" creationId="{E544294B-E8BE-002B-BE4C-262346BCB915}"/>
          </ac:spMkLst>
        </pc:spChg>
        <pc:spChg chg="mod">
          <ac:chgData name="Niklas Bieck" userId="ab3a581c-1714-4513-96fd-4bb7b4e9dbaf" providerId="ADAL" clId="{357962B8-516F-4A64-91D3-A24190BF2C92}" dt="2023-05-22T13:30:43.889" v="379" actId="1076"/>
          <ac:spMkLst>
            <pc:docMk/>
            <pc:sldMk cId="437965382" sldId="260"/>
            <ac:spMk id="12" creationId="{84B61C14-6D84-9E0A-C018-D6240FE99E6A}"/>
          </ac:spMkLst>
        </pc:spChg>
        <pc:spChg chg="mod">
          <ac:chgData name="Niklas Bieck" userId="ab3a581c-1714-4513-96fd-4bb7b4e9dbaf" providerId="ADAL" clId="{357962B8-516F-4A64-91D3-A24190BF2C92}" dt="2023-05-22T13:30:43.889" v="379" actId="1076"/>
          <ac:spMkLst>
            <pc:docMk/>
            <pc:sldMk cId="437965382" sldId="260"/>
            <ac:spMk id="14" creationId="{045E8E58-41A6-147D-A67E-E2A4231BBBE5}"/>
          </ac:spMkLst>
        </pc:spChg>
        <pc:spChg chg="mod">
          <ac:chgData name="Niklas Bieck" userId="ab3a581c-1714-4513-96fd-4bb7b4e9dbaf" providerId="ADAL" clId="{357962B8-516F-4A64-91D3-A24190BF2C92}" dt="2023-05-22T13:30:43.889" v="379" actId="1076"/>
          <ac:spMkLst>
            <pc:docMk/>
            <pc:sldMk cId="437965382" sldId="260"/>
            <ac:spMk id="18" creationId="{D91B4DF5-B336-4F47-9A15-7644371923E9}"/>
          </ac:spMkLst>
        </pc:spChg>
        <pc:cxnChg chg="mod">
          <ac:chgData name="Niklas Bieck" userId="ab3a581c-1714-4513-96fd-4bb7b4e9dbaf" providerId="ADAL" clId="{357962B8-516F-4A64-91D3-A24190BF2C92}" dt="2023-05-22T13:30:43.889" v="379" actId="1076"/>
          <ac:cxnSpMkLst>
            <pc:docMk/>
            <pc:sldMk cId="437965382" sldId="260"/>
            <ac:cxnSpMk id="44" creationId="{445ECAAF-6501-4A04-C344-45A18D980D57}"/>
          </ac:cxnSpMkLst>
        </pc:cxnChg>
        <pc:cxnChg chg="mod">
          <ac:chgData name="Niklas Bieck" userId="ab3a581c-1714-4513-96fd-4bb7b4e9dbaf" providerId="ADAL" clId="{357962B8-516F-4A64-91D3-A24190BF2C92}" dt="2023-05-22T13:30:43.889" v="379" actId="1076"/>
          <ac:cxnSpMkLst>
            <pc:docMk/>
            <pc:sldMk cId="437965382" sldId="260"/>
            <ac:cxnSpMk id="47" creationId="{4187A665-A887-617A-3B1E-9611A80CB24E}"/>
          </ac:cxnSpMkLst>
        </pc:cxnChg>
        <pc:cxnChg chg="mod">
          <ac:chgData name="Niklas Bieck" userId="ab3a581c-1714-4513-96fd-4bb7b4e9dbaf" providerId="ADAL" clId="{357962B8-516F-4A64-91D3-A24190BF2C92}" dt="2023-05-22T13:30:43.889" v="379" actId="1076"/>
          <ac:cxnSpMkLst>
            <pc:docMk/>
            <pc:sldMk cId="437965382" sldId="260"/>
            <ac:cxnSpMk id="50" creationId="{CEF65722-42F3-8DDE-55CE-B2B848DEC7F0}"/>
          </ac:cxnSpMkLst>
        </pc:cxnChg>
      </pc:sldChg>
      <pc:sldChg chg="addSp modSp add mod">
        <pc:chgData name="Niklas Bieck" userId="ab3a581c-1714-4513-96fd-4bb7b4e9dbaf" providerId="ADAL" clId="{357962B8-516F-4A64-91D3-A24190BF2C92}" dt="2023-05-23T11:23:05.757" v="897" actId="20577"/>
        <pc:sldMkLst>
          <pc:docMk/>
          <pc:sldMk cId="536182273" sldId="261"/>
        </pc:sldMkLst>
        <pc:spChg chg="mod">
          <ac:chgData name="Niklas Bieck" userId="ab3a581c-1714-4513-96fd-4bb7b4e9dbaf" providerId="ADAL" clId="{357962B8-516F-4A64-91D3-A24190BF2C92}" dt="2023-05-23T11:23:05.757" v="897" actId="20577"/>
          <ac:spMkLst>
            <pc:docMk/>
            <pc:sldMk cId="536182273" sldId="261"/>
            <ac:spMk id="2" creationId="{FA7E2683-E077-DB6A-07AC-FD26730945F1}"/>
          </ac:spMkLst>
        </pc:spChg>
        <pc:spChg chg="mod">
          <ac:chgData name="Niklas Bieck" userId="ab3a581c-1714-4513-96fd-4bb7b4e9dbaf" providerId="ADAL" clId="{357962B8-516F-4A64-91D3-A24190BF2C92}" dt="2023-05-22T13:48:17.443" v="732"/>
          <ac:spMkLst>
            <pc:docMk/>
            <pc:sldMk cId="536182273" sldId="261"/>
            <ac:spMk id="3" creationId="{5F4B8D1E-85A6-E9CC-39EF-F6192EEBBB4E}"/>
          </ac:spMkLst>
        </pc:spChg>
        <pc:spChg chg="add mod">
          <ac:chgData name="Niklas Bieck" userId="ab3a581c-1714-4513-96fd-4bb7b4e9dbaf" providerId="ADAL" clId="{357962B8-516F-4A64-91D3-A24190BF2C92}" dt="2023-05-22T13:28:51.514" v="345" actId="1076"/>
          <ac:spMkLst>
            <pc:docMk/>
            <pc:sldMk cId="536182273" sldId="261"/>
            <ac:spMk id="4" creationId="{B7C5EE17-B477-15F2-EE6C-8151C01134C0}"/>
          </ac:spMkLst>
        </pc:spChg>
      </pc:sldChg>
      <pc:sldChg chg="addSp modSp add mod">
        <pc:chgData name="Niklas Bieck" userId="ab3a581c-1714-4513-96fd-4bb7b4e9dbaf" providerId="ADAL" clId="{357962B8-516F-4A64-91D3-A24190BF2C92}" dt="2023-05-22T13:33:09.641" v="427" actId="1076"/>
        <pc:sldMkLst>
          <pc:docMk/>
          <pc:sldMk cId="1301455214" sldId="262"/>
        </pc:sldMkLst>
        <pc:spChg chg="add mod">
          <ac:chgData name="Niklas Bieck" userId="ab3a581c-1714-4513-96fd-4bb7b4e9dbaf" providerId="ADAL" clId="{357962B8-516F-4A64-91D3-A24190BF2C92}" dt="2023-05-22T13:33:09.641" v="427" actId="1076"/>
          <ac:spMkLst>
            <pc:docMk/>
            <pc:sldMk cId="1301455214" sldId="262"/>
            <ac:spMk id="6" creationId="{560E1881-0B6E-86A6-0055-49360C71378A}"/>
          </ac:spMkLst>
        </pc:spChg>
      </pc:sldChg>
      <pc:sldChg chg="addSp modSp add mod">
        <pc:chgData name="Niklas Bieck" userId="ab3a581c-1714-4513-96fd-4bb7b4e9dbaf" providerId="ADAL" clId="{357962B8-516F-4A64-91D3-A24190BF2C92}" dt="2023-05-22T13:36:05.529" v="500" actId="20577"/>
        <pc:sldMkLst>
          <pc:docMk/>
          <pc:sldMk cId="2447100680" sldId="263"/>
        </pc:sldMkLst>
        <pc:spChg chg="add mod">
          <ac:chgData name="Niklas Bieck" userId="ab3a581c-1714-4513-96fd-4bb7b4e9dbaf" providerId="ADAL" clId="{357962B8-516F-4A64-91D3-A24190BF2C92}" dt="2023-05-22T13:34:18.686" v="446" actId="20577"/>
          <ac:spMkLst>
            <pc:docMk/>
            <pc:sldMk cId="2447100680" sldId="263"/>
            <ac:spMk id="7" creationId="{E1146F6F-002A-ADC6-962A-BB684EFA4DBA}"/>
          </ac:spMkLst>
        </pc:spChg>
        <pc:spChg chg="add mod">
          <ac:chgData name="Niklas Bieck" userId="ab3a581c-1714-4513-96fd-4bb7b4e9dbaf" providerId="ADAL" clId="{357962B8-516F-4A64-91D3-A24190BF2C92}" dt="2023-05-22T13:35:29.899" v="485"/>
          <ac:spMkLst>
            <pc:docMk/>
            <pc:sldMk cId="2447100680" sldId="263"/>
            <ac:spMk id="8" creationId="{FF00FEE3-D136-8466-F3D0-49A7EDF870A3}"/>
          </ac:spMkLst>
        </pc:spChg>
        <pc:spChg chg="add mod">
          <ac:chgData name="Niklas Bieck" userId="ab3a581c-1714-4513-96fd-4bb7b4e9dbaf" providerId="ADAL" clId="{357962B8-516F-4A64-91D3-A24190BF2C92}" dt="2023-05-22T13:36:05.529" v="500" actId="20577"/>
          <ac:spMkLst>
            <pc:docMk/>
            <pc:sldMk cId="2447100680" sldId="263"/>
            <ac:spMk id="9" creationId="{E2D26F28-6353-F172-767C-9C347BC7D410}"/>
          </ac:spMkLst>
        </pc:spChg>
      </pc:sldChg>
      <pc:sldChg chg="addSp delSp modSp add mod">
        <pc:chgData name="Niklas Bieck" userId="ab3a581c-1714-4513-96fd-4bb7b4e9dbaf" providerId="ADAL" clId="{357962B8-516F-4A64-91D3-A24190BF2C92}" dt="2023-05-22T13:52:39.661" v="855"/>
        <pc:sldMkLst>
          <pc:docMk/>
          <pc:sldMk cId="393981027" sldId="264"/>
        </pc:sldMkLst>
        <pc:spChg chg="del">
          <ac:chgData name="Niklas Bieck" userId="ab3a581c-1714-4513-96fd-4bb7b4e9dbaf" providerId="ADAL" clId="{357962B8-516F-4A64-91D3-A24190BF2C92}" dt="2023-05-22T13:36:24.854" v="502" actId="478"/>
          <ac:spMkLst>
            <pc:docMk/>
            <pc:sldMk cId="393981027" sldId="264"/>
            <ac:spMk id="6" creationId="{560E1881-0B6E-86A6-0055-49360C71378A}"/>
          </ac:spMkLst>
        </pc:spChg>
        <pc:spChg chg="mod">
          <ac:chgData name="Niklas Bieck" userId="ab3a581c-1714-4513-96fd-4bb7b4e9dbaf" providerId="ADAL" clId="{357962B8-516F-4A64-91D3-A24190BF2C92}" dt="2023-05-22T13:36:30.951" v="503" actId="1076"/>
          <ac:spMkLst>
            <pc:docMk/>
            <pc:sldMk cId="393981027" sldId="264"/>
            <ac:spMk id="7" creationId="{E1146F6F-002A-ADC6-962A-BB684EFA4DBA}"/>
          </ac:spMkLst>
        </pc:spChg>
        <pc:spChg chg="mod">
          <ac:chgData name="Niklas Bieck" userId="ab3a581c-1714-4513-96fd-4bb7b4e9dbaf" providerId="ADAL" clId="{357962B8-516F-4A64-91D3-A24190BF2C92}" dt="2023-05-22T13:36:30.951" v="503" actId="1076"/>
          <ac:spMkLst>
            <pc:docMk/>
            <pc:sldMk cId="393981027" sldId="264"/>
            <ac:spMk id="8" creationId="{FF00FEE3-D136-8466-F3D0-49A7EDF870A3}"/>
          </ac:spMkLst>
        </pc:spChg>
        <pc:spChg chg="mod">
          <ac:chgData name="Niklas Bieck" userId="ab3a581c-1714-4513-96fd-4bb7b4e9dbaf" providerId="ADAL" clId="{357962B8-516F-4A64-91D3-A24190BF2C92}" dt="2023-05-22T13:36:30.951" v="503" actId="1076"/>
          <ac:spMkLst>
            <pc:docMk/>
            <pc:sldMk cId="393981027" sldId="264"/>
            <ac:spMk id="9" creationId="{E2D26F28-6353-F172-767C-9C347BC7D410}"/>
          </ac:spMkLst>
        </pc:spChg>
        <pc:spChg chg="add mod">
          <ac:chgData name="Niklas Bieck" userId="ab3a581c-1714-4513-96fd-4bb7b4e9dbaf" providerId="ADAL" clId="{357962B8-516F-4A64-91D3-A24190BF2C92}" dt="2023-05-22T13:39:15.528" v="579" actId="1076"/>
          <ac:spMkLst>
            <pc:docMk/>
            <pc:sldMk cId="393981027" sldId="264"/>
            <ac:spMk id="10" creationId="{0CC352B3-F639-0E49-E6F2-9801E85F5F25}"/>
          </ac:spMkLst>
        </pc:spChg>
        <pc:spChg chg="add mod">
          <ac:chgData name="Niklas Bieck" userId="ab3a581c-1714-4513-96fd-4bb7b4e9dbaf" providerId="ADAL" clId="{357962B8-516F-4A64-91D3-A24190BF2C92}" dt="2023-05-22T13:52:37.198" v="853"/>
          <ac:spMkLst>
            <pc:docMk/>
            <pc:sldMk cId="393981027" sldId="264"/>
            <ac:spMk id="11" creationId="{0107AB75-4E9D-2037-BAB0-4AF8ABA3F984}"/>
          </ac:spMkLst>
        </pc:spChg>
        <pc:spChg chg="add del mod">
          <ac:chgData name="Niklas Bieck" userId="ab3a581c-1714-4513-96fd-4bb7b4e9dbaf" providerId="ADAL" clId="{357962B8-516F-4A64-91D3-A24190BF2C92}" dt="2023-05-22T13:52:39.661" v="855"/>
          <ac:spMkLst>
            <pc:docMk/>
            <pc:sldMk cId="393981027" sldId="264"/>
            <ac:spMk id="13" creationId="{69529CDA-19DB-CCC6-98A6-3FC0B52F2126}"/>
          </ac:spMkLst>
        </pc:spChg>
      </pc:sldChg>
      <pc:sldChg chg="addSp delSp modSp new mod">
        <pc:chgData name="Niklas Bieck" userId="ab3a581c-1714-4513-96fd-4bb7b4e9dbaf" providerId="ADAL" clId="{357962B8-516F-4A64-91D3-A24190BF2C92}" dt="2023-05-22T13:51:30.964" v="823" actId="20577"/>
        <pc:sldMkLst>
          <pc:docMk/>
          <pc:sldMk cId="3937712511" sldId="265"/>
        </pc:sldMkLst>
        <pc:spChg chg="mod">
          <ac:chgData name="Niklas Bieck" userId="ab3a581c-1714-4513-96fd-4bb7b4e9dbaf" providerId="ADAL" clId="{357962B8-516F-4A64-91D3-A24190BF2C92}" dt="2023-05-22T13:43:22.911" v="672" actId="20577"/>
          <ac:spMkLst>
            <pc:docMk/>
            <pc:sldMk cId="3937712511" sldId="265"/>
            <ac:spMk id="2" creationId="{4F7B745A-443E-A41A-7389-0B2037F133CC}"/>
          </ac:spMkLst>
        </pc:spChg>
        <pc:spChg chg="del">
          <ac:chgData name="Niklas Bieck" userId="ab3a581c-1714-4513-96fd-4bb7b4e9dbaf" providerId="ADAL" clId="{357962B8-516F-4A64-91D3-A24190BF2C92}" dt="2023-05-22T13:43:29.175" v="673" actId="478"/>
          <ac:spMkLst>
            <pc:docMk/>
            <pc:sldMk cId="3937712511" sldId="265"/>
            <ac:spMk id="3" creationId="{EF574270-009C-1767-89AA-0640E4C86C6F}"/>
          </ac:spMkLst>
        </pc:spChg>
        <pc:spChg chg="add del mod">
          <ac:chgData name="Niklas Bieck" userId="ab3a581c-1714-4513-96fd-4bb7b4e9dbaf" providerId="ADAL" clId="{357962B8-516F-4A64-91D3-A24190BF2C92}" dt="2023-05-22T13:44:37.107" v="682" actId="478"/>
          <ac:spMkLst>
            <pc:docMk/>
            <pc:sldMk cId="3937712511" sldId="265"/>
            <ac:spMk id="4" creationId="{1D2C9DAB-1651-CE68-9C6F-78AA9A4FB8D7}"/>
          </ac:spMkLst>
        </pc:spChg>
        <pc:spChg chg="add del mod">
          <ac:chgData name="Niklas Bieck" userId="ab3a581c-1714-4513-96fd-4bb7b4e9dbaf" providerId="ADAL" clId="{357962B8-516F-4A64-91D3-A24190BF2C92}" dt="2023-05-22T13:44:37.107" v="682" actId="478"/>
          <ac:spMkLst>
            <pc:docMk/>
            <pc:sldMk cId="3937712511" sldId="265"/>
            <ac:spMk id="5" creationId="{E1A13A89-1FD6-DA1F-8582-C56E83074CC2}"/>
          </ac:spMkLst>
        </pc:spChg>
        <pc:spChg chg="add mod">
          <ac:chgData name="Niklas Bieck" userId="ab3a581c-1714-4513-96fd-4bb7b4e9dbaf" providerId="ADAL" clId="{357962B8-516F-4A64-91D3-A24190BF2C92}" dt="2023-05-22T13:47:44.842" v="728"/>
          <ac:spMkLst>
            <pc:docMk/>
            <pc:sldMk cId="3937712511" sldId="265"/>
            <ac:spMk id="7" creationId="{2250119B-B17E-7270-EC7C-1F028819B2A6}"/>
          </ac:spMkLst>
        </pc:spChg>
        <pc:spChg chg="add del mod">
          <ac:chgData name="Niklas Bieck" userId="ab3a581c-1714-4513-96fd-4bb7b4e9dbaf" providerId="ADAL" clId="{357962B8-516F-4A64-91D3-A24190BF2C92}" dt="2023-05-22T13:45:05.075" v="696" actId="478"/>
          <ac:spMkLst>
            <pc:docMk/>
            <pc:sldMk cId="3937712511" sldId="265"/>
            <ac:spMk id="8" creationId="{06F1D244-0996-3A17-D726-980370025FEF}"/>
          </ac:spMkLst>
        </pc:spChg>
        <pc:spChg chg="add mod">
          <ac:chgData name="Niklas Bieck" userId="ab3a581c-1714-4513-96fd-4bb7b4e9dbaf" providerId="ADAL" clId="{357962B8-516F-4A64-91D3-A24190BF2C92}" dt="2023-05-22T13:51:30.964" v="823" actId="20577"/>
          <ac:spMkLst>
            <pc:docMk/>
            <pc:sldMk cId="3937712511" sldId="265"/>
            <ac:spMk id="9" creationId="{367E809E-E03F-6333-AE7A-CEBA195A9C8F}"/>
          </ac:spMkLst>
        </pc:spChg>
        <pc:spChg chg="add mod">
          <ac:chgData name="Niklas Bieck" userId="ab3a581c-1714-4513-96fd-4bb7b4e9dbaf" providerId="ADAL" clId="{357962B8-516F-4A64-91D3-A24190BF2C92}" dt="2023-05-22T13:51:22.134" v="815" actId="1076"/>
          <ac:spMkLst>
            <pc:docMk/>
            <pc:sldMk cId="3937712511" sldId="265"/>
            <ac:spMk id="10" creationId="{3F6C5E26-7FAC-4A27-7FB6-EDF21A212F1A}"/>
          </ac:spMkLst>
        </pc:spChg>
      </pc:sldChg>
      <pc:sldChg chg="addSp delSp modSp new mod">
        <pc:chgData name="Niklas Bieck" userId="ab3a581c-1714-4513-96fd-4bb7b4e9dbaf" providerId="ADAL" clId="{357962B8-516F-4A64-91D3-A24190BF2C92}" dt="2023-05-22T13:57:22.809" v="888" actId="1076"/>
        <pc:sldMkLst>
          <pc:docMk/>
          <pc:sldMk cId="601937288" sldId="266"/>
        </pc:sldMkLst>
        <pc:spChg chg="mod">
          <ac:chgData name="Niklas Bieck" userId="ab3a581c-1714-4513-96fd-4bb7b4e9dbaf" providerId="ADAL" clId="{357962B8-516F-4A64-91D3-A24190BF2C92}" dt="2023-05-22T13:51:51.158" v="840" actId="20577"/>
          <ac:spMkLst>
            <pc:docMk/>
            <pc:sldMk cId="601937288" sldId="266"/>
            <ac:spMk id="2" creationId="{BAA2E7D2-E6BE-14FF-96B1-4CCBD4CAC996}"/>
          </ac:spMkLst>
        </pc:spChg>
        <pc:spChg chg="del">
          <ac:chgData name="Niklas Bieck" userId="ab3a581c-1714-4513-96fd-4bb7b4e9dbaf" providerId="ADAL" clId="{357962B8-516F-4A64-91D3-A24190BF2C92}" dt="2023-05-22T13:52:07.550" v="843" actId="478"/>
          <ac:spMkLst>
            <pc:docMk/>
            <pc:sldMk cId="601937288" sldId="266"/>
            <ac:spMk id="3" creationId="{77BA6AF9-05B4-E55A-F701-8BFE14901121}"/>
          </ac:spMkLst>
        </pc:spChg>
        <pc:spChg chg="add del">
          <ac:chgData name="Niklas Bieck" userId="ab3a581c-1714-4513-96fd-4bb7b4e9dbaf" providerId="ADAL" clId="{357962B8-516F-4A64-91D3-A24190BF2C92}" dt="2023-05-22T13:52:03.625" v="842" actId="22"/>
          <ac:spMkLst>
            <pc:docMk/>
            <pc:sldMk cId="601937288" sldId="266"/>
            <ac:spMk id="5" creationId="{F59A8908-944A-F896-0495-2BC9C403BD1D}"/>
          </ac:spMkLst>
        </pc:spChg>
        <pc:spChg chg="add mod">
          <ac:chgData name="Niklas Bieck" userId="ab3a581c-1714-4513-96fd-4bb7b4e9dbaf" providerId="ADAL" clId="{357962B8-516F-4A64-91D3-A24190BF2C92}" dt="2023-05-22T13:52:19.369" v="845" actId="1076"/>
          <ac:spMkLst>
            <pc:docMk/>
            <pc:sldMk cId="601937288" sldId="266"/>
            <ac:spMk id="6" creationId="{AD7C62EE-9508-A627-AACF-47CF3B40C265}"/>
          </ac:spMkLst>
        </pc:spChg>
        <pc:spChg chg="add mod">
          <ac:chgData name="Niklas Bieck" userId="ab3a581c-1714-4513-96fd-4bb7b4e9dbaf" providerId="ADAL" clId="{357962B8-516F-4A64-91D3-A24190BF2C92}" dt="2023-05-22T13:57:19.801" v="887" actId="1076"/>
          <ac:spMkLst>
            <pc:docMk/>
            <pc:sldMk cId="601937288" sldId="266"/>
            <ac:spMk id="7" creationId="{109BDDD4-8192-6F14-F6C1-75858DD46851}"/>
          </ac:spMkLst>
        </pc:spChg>
        <pc:spChg chg="add mod">
          <ac:chgData name="Niklas Bieck" userId="ab3a581c-1714-4513-96fd-4bb7b4e9dbaf" providerId="ADAL" clId="{357962B8-516F-4A64-91D3-A24190BF2C92}" dt="2023-05-22T13:57:22.809" v="888" actId="1076"/>
          <ac:spMkLst>
            <pc:docMk/>
            <pc:sldMk cId="601937288" sldId="266"/>
            <ac:spMk id="8" creationId="{B97D26DF-F288-4222-21CC-DC94FC702E9E}"/>
          </ac:spMkLst>
        </pc:spChg>
      </pc:sldChg>
      <pc:sldChg chg="addSp delSp modSp new mod">
        <pc:chgData name="Niklas Bieck" userId="ab3a581c-1714-4513-96fd-4bb7b4e9dbaf" providerId="ADAL" clId="{357962B8-516F-4A64-91D3-A24190BF2C92}" dt="2023-05-23T11:30:10.986" v="1029" actId="20577"/>
        <pc:sldMkLst>
          <pc:docMk/>
          <pc:sldMk cId="2294795836" sldId="270"/>
        </pc:sldMkLst>
        <pc:spChg chg="mod">
          <ac:chgData name="Niklas Bieck" userId="ab3a581c-1714-4513-96fd-4bb7b4e9dbaf" providerId="ADAL" clId="{357962B8-516F-4A64-91D3-A24190BF2C92}" dt="2023-05-23T11:30:10.986" v="1029" actId="20577"/>
          <ac:spMkLst>
            <pc:docMk/>
            <pc:sldMk cId="2294795836" sldId="270"/>
            <ac:spMk id="2" creationId="{62E1BDF4-0345-FFFE-3ADF-62CE114F3A00}"/>
          </ac:spMkLst>
        </pc:spChg>
        <pc:spChg chg="del">
          <ac:chgData name="Niklas Bieck" userId="ab3a581c-1714-4513-96fd-4bb7b4e9dbaf" providerId="ADAL" clId="{357962B8-516F-4A64-91D3-A24190BF2C92}" dt="2023-05-23T11:23:40.466" v="920" actId="478"/>
          <ac:spMkLst>
            <pc:docMk/>
            <pc:sldMk cId="2294795836" sldId="270"/>
            <ac:spMk id="3" creationId="{3060D0EC-5E58-BA9B-6541-AE3FC3E6041B}"/>
          </ac:spMkLst>
        </pc:spChg>
        <pc:spChg chg="add mod">
          <ac:chgData name="Niklas Bieck" userId="ab3a581c-1714-4513-96fd-4bb7b4e9dbaf" providerId="ADAL" clId="{357962B8-516F-4A64-91D3-A24190BF2C92}" dt="2023-05-23T11:24:07.143" v="932" actId="20577"/>
          <ac:spMkLst>
            <pc:docMk/>
            <pc:sldMk cId="2294795836" sldId="270"/>
            <ac:spMk id="4" creationId="{DA743BC3-44B5-6C70-631D-8903690C6E42}"/>
          </ac:spMkLst>
        </pc:spChg>
        <pc:spChg chg="add mod">
          <ac:chgData name="Niklas Bieck" userId="ab3a581c-1714-4513-96fd-4bb7b4e9dbaf" providerId="ADAL" clId="{357962B8-516F-4A64-91D3-A24190BF2C92}" dt="2023-05-23T11:25:02.623" v="940" actId="1076"/>
          <ac:spMkLst>
            <pc:docMk/>
            <pc:sldMk cId="2294795836" sldId="270"/>
            <ac:spMk id="5" creationId="{BC79BAC5-8DF6-042E-4033-4366F9A25594}"/>
          </ac:spMkLst>
        </pc:spChg>
        <pc:spChg chg="add mod">
          <ac:chgData name="Niklas Bieck" userId="ab3a581c-1714-4513-96fd-4bb7b4e9dbaf" providerId="ADAL" clId="{357962B8-516F-4A64-91D3-A24190BF2C92}" dt="2023-05-23T11:25:15.769" v="947" actId="20577"/>
          <ac:spMkLst>
            <pc:docMk/>
            <pc:sldMk cId="2294795836" sldId="270"/>
            <ac:spMk id="6" creationId="{19CDAAAD-7A16-98F3-9DD6-FC0F2EC4EF5B}"/>
          </ac:spMkLst>
        </pc:spChg>
        <pc:spChg chg="add mod">
          <ac:chgData name="Niklas Bieck" userId="ab3a581c-1714-4513-96fd-4bb7b4e9dbaf" providerId="ADAL" clId="{357962B8-516F-4A64-91D3-A24190BF2C92}" dt="2023-05-23T11:27:12.820" v="969" actId="14100"/>
          <ac:spMkLst>
            <pc:docMk/>
            <pc:sldMk cId="2294795836" sldId="270"/>
            <ac:spMk id="9" creationId="{339E0BB4-4D59-3F4B-34BC-164FEC904315}"/>
          </ac:spMkLst>
        </pc:spChg>
        <pc:spChg chg="add mod">
          <ac:chgData name="Niklas Bieck" userId="ab3a581c-1714-4513-96fd-4bb7b4e9dbaf" providerId="ADAL" clId="{357962B8-516F-4A64-91D3-A24190BF2C92}" dt="2023-05-23T11:29:27.382" v="1005" actId="14100"/>
          <ac:spMkLst>
            <pc:docMk/>
            <pc:sldMk cId="2294795836" sldId="270"/>
            <ac:spMk id="12" creationId="{4E918591-1FB8-01BA-F9F2-FFCBCE310E03}"/>
          </ac:spMkLst>
        </pc:spChg>
        <pc:spChg chg="add mod">
          <ac:chgData name="Niklas Bieck" userId="ab3a581c-1714-4513-96fd-4bb7b4e9dbaf" providerId="ADAL" clId="{357962B8-516F-4A64-91D3-A24190BF2C92}" dt="2023-05-23T11:28:33.560" v="993" actId="1076"/>
          <ac:spMkLst>
            <pc:docMk/>
            <pc:sldMk cId="2294795836" sldId="270"/>
            <ac:spMk id="17" creationId="{BEF4F233-E4CA-B308-995E-640A7EDADDF8}"/>
          </ac:spMkLst>
        </pc:spChg>
        <pc:spChg chg="add mod">
          <ac:chgData name="Niklas Bieck" userId="ab3a581c-1714-4513-96fd-4bb7b4e9dbaf" providerId="ADAL" clId="{357962B8-516F-4A64-91D3-A24190BF2C92}" dt="2023-05-23T11:29:38.439" v="1006" actId="1076"/>
          <ac:spMkLst>
            <pc:docMk/>
            <pc:sldMk cId="2294795836" sldId="270"/>
            <ac:spMk id="21" creationId="{E8ECBDFF-3B98-4472-8D59-868438EFFF22}"/>
          </ac:spMkLst>
        </pc:spChg>
        <pc:spChg chg="add mod">
          <ac:chgData name="Niklas Bieck" userId="ab3a581c-1714-4513-96fd-4bb7b4e9dbaf" providerId="ADAL" clId="{357962B8-516F-4A64-91D3-A24190BF2C92}" dt="2023-05-23T11:29:41.285" v="1007" actId="1076"/>
          <ac:spMkLst>
            <pc:docMk/>
            <pc:sldMk cId="2294795836" sldId="270"/>
            <ac:spMk id="24" creationId="{90C01F65-50E8-48A5-67C3-DDCC2BD3E90E}"/>
          </ac:spMkLst>
        </pc:spChg>
        <pc:cxnChg chg="add">
          <ac:chgData name="Niklas Bieck" userId="ab3a581c-1714-4513-96fd-4bb7b4e9dbaf" providerId="ADAL" clId="{357962B8-516F-4A64-91D3-A24190BF2C92}" dt="2023-05-23T11:25:25.817" v="948" actId="11529"/>
          <ac:cxnSpMkLst>
            <pc:docMk/>
            <pc:sldMk cId="2294795836" sldId="270"/>
            <ac:cxnSpMk id="8" creationId="{879C7B51-65F2-2F86-205C-7D8B26A0812A}"/>
          </ac:cxnSpMkLst>
        </pc:cxnChg>
        <pc:cxnChg chg="add mod">
          <ac:chgData name="Niklas Bieck" userId="ab3a581c-1714-4513-96fd-4bb7b4e9dbaf" providerId="ADAL" clId="{357962B8-516F-4A64-91D3-A24190BF2C92}" dt="2023-05-23T11:27:15.935" v="970" actId="14100"/>
          <ac:cxnSpMkLst>
            <pc:docMk/>
            <pc:sldMk cId="2294795836" sldId="270"/>
            <ac:cxnSpMk id="11" creationId="{82D67411-F37C-7201-D206-15954ADEFC31}"/>
          </ac:cxnSpMkLst>
        </pc:cxnChg>
        <pc:cxnChg chg="add">
          <ac:chgData name="Niklas Bieck" userId="ab3a581c-1714-4513-96fd-4bb7b4e9dbaf" providerId="ADAL" clId="{357962B8-516F-4A64-91D3-A24190BF2C92}" dt="2023-05-23T11:26:58.367" v="968" actId="11529"/>
          <ac:cxnSpMkLst>
            <pc:docMk/>
            <pc:sldMk cId="2294795836" sldId="270"/>
            <ac:cxnSpMk id="14" creationId="{4E71F784-C633-A26F-BD58-60387339EE78}"/>
          </ac:cxnSpMkLst>
        </pc:cxnChg>
        <pc:cxnChg chg="add mod">
          <ac:chgData name="Niklas Bieck" userId="ab3a581c-1714-4513-96fd-4bb7b4e9dbaf" providerId="ADAL" clId="{357962B8-516F-4A64-91D3-A24190BF2C92}" dt="2023-05-23T11:28:41.143" v="997" actId="14100"/>
          <ac:cxnSpMkLst>
            <pc:docMk/>
            <pc:sldMk cId="2294795836" sldId="270"/>
            <ac:cxnSpMk id="19" creationId="{E5C6C82F-8F02-D61A-81D3-9E6E23FA25A5}"/>
          </ac:cxnSpMkLst>
        </pc:cxnChg>
        <pc:cxnChg chg="add mod">
          <ac:chgData name="Niklas Bieck" userId="ab3a581c-1714-4513-96fd-4bb7b4e9dbaf" providerId="ADAL" clId="{357962B8-516F-4A64-91D3-A24190BF2C92}" dt="2023-05-23T11:29:38.439" v="1006" actId="1076"/>
          <ac:cxnSpMkLst>
            <pc:docMk/>
            <pc:sldMk cId="2294795836" sldId="270"/>
            <ac:cxnSpMk id="23" creationId="{B83F7CA1-2DFA-B6A4-3B6C-5134A3252D56}"/>
          </ac:cxnSpMkLst>
        </pc:cxnChg>
        <pc:cxnChg chg="add mod">
          <ac:chgData name="Niklas Bieck" userId="ab3a581c-1714-4513-96fd-4bb7b4e9dbaf" providerId="ADAL" clId="{357962B8-516F-4A64-91D3-A24190BF2C92}" dt="2023-05-23T11:29:41.285" v="1007" actId="1076"/>
          <ac:cxnSpMkLst>
            <pc:docMk/>
            <pc:sldMk cId="2294795836" sldId="270"/>
            <ac:cxnSpMk id="29" creationId="{D4820367-9F0D-076A-7AB7-EC1DCE39A787}"/>
          </ac:cxnSpMkLst>
        </pc:cxnChg>
      </pc:sldChg>
      <pc:sldChg chg="del">
        <pc:chgData name="Niklas Bieck" userId="ab3a581c-1714-4513-96fd-4bb7b4e9dbaf" providerId="ADAL" clId="{357962B8-516F-4A64-91D3-A24190BF2C92}" dt="2023-05-23T11:22:48.944" v="889" actId="2696"/>
        <pc:sldMkLst>
          <pc:docMk/>
          <pc:sldMk cId="3731693174" sldId="270"/>
        </pc:sldMkLst>
      </pc:sldChg>
      <pc:sldChg chg="addSp delSp modSp new mod">
        <pc:chgData name="Niklas Bieck" userId="ab3a581c-1714-4513-96fd-4bb7b4e9dbaf" providerId="ADAL" clId="{357962B8-516F-4A64-91D3-A24190BF2C92}" dt="2023-05-23T12:46:05.803" v="1347" actId="20577"/>
        <pc:sldMkLst>
          <pc:docMk/>
          <pc:sldMk cId="1562496681" sldId="271"/>
        </pc:sldMkLst>
        <pc:spChg chg="mod">
          <ac:chgData name="Niklas Bieck" userId="ab3a581c-1714-4513-96fd-4bb7b4e9dbaf" providerId="ADAL" clId="{357962B8-516F-4A64-91D3-A24190BF2C92}" dt="2023-05-23T12:46:05.803" v="1347" actId="20577"/>
          <ac:spMkLst>
            <pc:docMk/>
            <pc:sldMk cId="1562496681" sldId="271"/>
            <ac:spMk id="2" creationId="{A29FF2EA-5555-DC31-F533-95631D577C80}"/>
          </ac:spMkLst>
        </pc:spChg>
        <pc:spChg chg="del">
          <ac:chgData name="Niklas Bieck" userId="ab3a581c-1714-4513-96fd-4bb7b4e9dbaf" providerId="ADAL" clId="{357962B8-516F-4A64-91D3-A24190BF2C92}" dt="2023-05-23T11:30:34.771" v="1050" actId="478"/>
          <ac:spMkLst>
            <pc:docMk/>
            <pc:sldMk cId="1562496681" sldId="271"/>
            <ac:spMk id="3" creationId="{F2B5698E-DD83-F794-8D04-D42B8627AB91}"/>
          </ac:spMkLst>
        </pc:spChg>
        <pc:spChg chg="add mod">
          <ac:chgData name="Niklas Bieck" userId="ab3a581c-1714-4513-96fd-4bb7b4e9dbaf" providerId="ADAL" clId="{357962B8-516F-4A64-91D3-A24190BF2C92}" dt="2023-05-23T12:07:30.141" v="1235" actId="1076"/>
          <ac:spMkLst>
            <pc:docMk/>
            <pc:sldMk cId="1562496681" sldId="271"/>
            <ac:spMk id="4" creationId="{80751076-0165-E3D5-33CA-CA589094866F}"/>
          </ac:spMkLst>
        </pc:spChg>
        <pc:spChg chg="add mod">
          <ac:chgData name="Niklas Bieck" userId="ab3a581c-1714-4513-96fd-4bb7b4e9dbaf" providerId="ADAL" clId="{357962B8-516F-4A64-91D3-A24190BF2C92}" dt="2023-05-23T12:07:42.969" v="1236" actId="1076"/>
          <ac:spMkLst>
            <pc:docMk/>
            <pc:sldMk cId="1562496681" sldId="271"/>
            <ac:spMk id="6" creationId="{67A14431-1D6A-5470-8465-B783495643C9}"/>
          </ac:spMkLst>
        </pc:spChg>
        <pc:picChg chg="mod">
          <ac:chgData name="Niklas Bieck" userId="ab3a581c-1714-4513-96fd-4bb7b4e9dbaf" providerId="ADAL" clId="{357962B8-516F-4A64-91D3-A24190BF2C92}" dt="2023-05-23T12:07:25.558" v="1234" actId="1076"/>
          <ac:picMkLst>
            <pc:docMk/>
            <pc:sldMk cId="1562496681" sldId="271"/>
            <ac:picMk id="8" creationId="{E6E12BB3-52EF-C1DF-4163-0C4DD84F0EF1}"/>
          </ac:picMkLst>
        </pc:picChg>
      </pc:sldChg>
      <pc:sldChg chg="modSp new mod">
        <pc:chgData name="Niklas Bieck" userId="ab3a581c-1714-4513-96fd-4bb7b4e9dbaf" providerId="ADAL" clId="{357962B8-516F-4A64-91D3-A24190BF2C92}" dt="2023-05-23T12:05:51.015" v="1198" actId="20577"/>
        <pc:sldMkLst>
          <pc:docMk/>
          <pc:sldMk cId="3923005287" sldId="272"/>
        </pc:sldMkLst>
        <pc:spChg chg="mod">
          <ac:chgData name="Niklas Bieck" userId="ab3a581c-1714-4513-96fd-4bb7b4e9dbaf" providerId="ADAL" clId="{357962B8-516F-4A64-91D3-A24190BF2C92}" dt="2023-05-23T11:31:37.453" v="1063" actId="20577"/>
          <ac:spMkLst>
            <pc:docMk/>
            <pc:sldMk cId="3923005287" sldId="272"/>
            <ac:spMk id="2" creationId="{FAD0495C-DC3C-5569-8545-6E0F31BC609B}"/>
          </ac:spMkLst>
        </pc:spChg>
        <pc:spChg chg="mod">
          <ac:chgData name="Niklas Bieck" userId="ab3a581c-1714-4513-96fd-4bb7b4e9dbaf" providerId="ADAL" clId="{357962B8-516F-4A64-91D3-A24190BF2C92}" dt="2023-05-23T12:05:51.015" v="1198" actId="20577"/>
          <ac:spMkLst>
            <pc:docMk/>
            <pc:sldMk cId="3923005287" sldId="272"/>
            <ac:spMk id="3" creationId="{18CD3A9A-7702-5853-9A19-D4328556E6AE}"/>
          </ac:spMkLst>
        </pc:spChg>
      </pc:sldChg>
      <pc:sldChg chg="modSp new mod">
        <pc:chgData name="Niklas Bieck" userId="ab3a581c-1714-4513-96fd-4bb7b4e9dbaf" providerId="ADAL" clId="{357962B8-516F-4A64-91D3-A24190BF2C92}" dt="2023-05-23T12:34:07.280" v="1317" actId="20577"/>
        <pc:sldMkLst>
          <pc:docMk/>
          <pc:sldMk cId="464587506" sldId="285"/>
        </pc:sldMkLst>
        <pc:spChg chg="mod">
          <ac:chgData name="Niklas Bieck" userId="ab3a581c-1714-4513-96fd-4bb7b4e9dbaf" providerId="ADAL" clId="{357962B8-516F-4A64-91D3-A24190BF2C92}" dt="2023-05-23T12:31:56.538" v="1256" actId="20577"/>
          <ac:spMkLst>
            <pc:docMk/>
            <pc:sldMk cId="464587506" sldId="285"/>
            <ac:spMk id="2" creationId="{AF7D705F-69B3-8B72-1591-00EBD1B15AAA}"/>
          </ac:spMkLst>
        </pc:spChg>
        <pc:spChg chg="mod">
          <ac:chgData name="Niklas Bieck" userId="ab3a581c-1714-4513-96fd-4bb7b4e9dbaf" providerId="ADAL" clId="{357962B8-516F-4A64-91D3-A24190BF2C92}" dt="2023-05-23T12:34:07.280" v="1317" actId="20577"/>
          <ac:spMkLst>
            <pc:docMk/>
            <pc:sldMk cId="464587506" sldId="285"/>
            <ac:spMk id="3" creationId="{C58703E9-9E10-5F7E-24C1-5FAB1E250FBB}"/>
          </ac:spMkLst>
        </pc:spChg>
      </pc:sldChg>
      <pc:sldChg chg="addSp delSp modSp new mod">
        <pc:chgData name="Niklas Bieck" userId="ab3a581c-1714-4513-96fd-4bb7b4e9dbaf" providerId="ADAL" clId="{357962B8-516F-4A64-91D3-A24190BF2C92}" dt="2023-05-23T12:47:52.728" v="1350" actId="1076"/>
        <pc:sldMkLst>
          <pc:docMk/>
          <pc:sldMk cId="280166667" sldId="288"/>
        </pc:sldMkLst>
        <pc:spChg chg="mod">
          <ac:chgData name="Niklas Bieck" userId="ab3a581c-1714-4513-96fd-4bb7b4e9dbaf" providerId="ADAL" clId="{357962B8-516F-4A64-91D3-A24190BF2C92}" dt="2023-05-23T12:34:55.713" v="1329" actId="20577"/>
          <ac:spMkLst>
            <pc:docMk/>
            <pc:sldMk cId="280166667" sldId="288"/>
            <ac:spMk id="2" creationId="{DD770CFF-C944-1777-322D-4513114895EB}"/>
          </ac:spMkLst>
        </pc:spChg>
        <pc:spChg chg="del">
          <ac:chgData name="Niklas Bieck" userId="ab3a581c-1714-4513-96fd-4bb7b4e9dbaf" providerId="ADAL" clId="{357962B8-516F-4A64-91D3-A24190BF2C92}" dt="2023-05-23T12:35:52.176" v="1330" actId="478"/>
          <ac:spMkLst>
            <pc:docMk/>
            <pc:sldMk cId="280166667" sldId="288"/>
            <ac:spMk id="3" creationId="{B621C304-FF4A-3392-28DD-9647B3402961}"/>
          </ac:spMkLst>
        </pc:spChg>
        <pc:spChg chg="add mod">
          <ac:chgData name="Niklas Bieck" userId="ab3a581c-1714-4513-96fd-4bb7b4e9dbaf" providerId="ADAL" clId="{357962B8-516F-4A64-91D3-A24190BF2C92}" dt="2023-05-23T12:47:52.728" v="1350" actId="1076"/>
          <ac:spMkLst>
            <pc:docMk/>
            <pc:sldMk cId="280166667" sldId="288"/>
            <ac:spMk id="6" creationId="{09E050EB-B851-06A6-5660-C28D073F9E3D}"/>
          </ac:spMkLst>
        </pc:spChg>
        <pc:picChg chg="add">
          <ac:chgData name="Niklas Bieck" userId="ab3a581c-1714-4513-96fd-4bb7b4e9dbaf" providerId="ADAL" clId="{357962B8-516F-4A64-91D3-A24190BF2C92}" dt="2023-05-23T12:47:34.050" v="1348" actId="22"/>
          <ac:picMkLst>
            <pc:docMk/>
            <pc:sldMk cId="280166667" sldId="288"/>
            <ac:picMk id="5" creationId="{417D1DC6-4154-66B0-2935-433CA955F84B}"/>
          </ac:picMkLst>
        </pc:picChg>
      </pc:sldChg>
      <pc:sldChg chg="addSp delSp modSp new mod setBg modClrScheme modAnim chgLayout">
        <pc:chgData name="Niklas Bieck" userId="ab3a581c-1714-4513-96fd-4bb7b4e9dbaf" providerId="ADAL" clId="{357962B8-516F-4A64-91D3-A24190BF2C92}" dt="2023-05-23T12:44:17.950" v="1345"/>
        <pc:sldMkLst>
          <pc:docMk/>
          <pc:sldMk cId="2551846342" sldId="289"/>
        </pc:sldMkLst>
        <pc:spChg chg="del mod ord">
          <ac:chgData name="Niklas Bieck" userId="ab3a581c-1714-4513-96fd-4bb7b4e9dbaf" providerId="ADAL" clId="{357962B8-516F-4A64-91D3-A24190BF2C92}" dt="2023-05-23T12:38:16.625" v="1332" actId="700"/>
          <ac:spMkLst>
            <pc:docMk/>
            <pc:sldMk cId="2551846342" sldId="289"/>
            <ac:spMk id="2" creationId="{B6AB51D5-ED94-D556-763E-153DE15B148D}"/>
          </ac:spMkLst>
        </pc:spChg>
        <pc:spChg chg="del mod ord">
          <ac:chgData name="Niklas Bieck" userId="ab3a581c-1714-4513-96fd-4bb7b4e9dbaf" providerId="ADAL" clId="{357962B8-516F-4A64-91D3-A24190BF2C92}" dt="2023-05-23T12:38:16.625" v="1332" actId="700"/>
          <ac:spMkLst>
            <pc:docMk/>
            <pc:sldMk cId="2551846342" sldId="289"/>
            <ac:spMk id="3" creationId="{6CD28BAC-6836-1747-D9A0-D5A2ACE87F9B}"/>
          </ac:spMkLst>
        </pc:spChg>
        <pc:spChg chg="add del mod ord">
          <ac:chgData name="Niklas Bieck" userId="ab3a581c-1714-4513-96fd-4bb7b4e9dbaf" providerId="ADAL" clId="{357962B8-516F-4A64-91D3-A24190BF2C92}" dt="2023-05-23T12:38:34.796" v="1333" actId="700"/>
          <ac:spMkLst>
            <pc:docMk/>
            <pc:sldMk cId="2551846342" sldId="289"/>
            <ac:spMk id="4" creationId="{1936C39C-434A-E6A4-CEC3-FE1BE4B55B68}"/>
          </ac:spMkLst>
        </pc:spChg>
        <pc:spChg chg="add del mod ord">
          <ac:chgData name="Niklas Bieck" userId="ab3a581c-1714-4513-96fd-4bb7b4e9dbaf" providerId="ADAL" clId="{357962B8-516F-4A64-91D3-A24190BF2C92}" dt="2023-05-23T12:38:34.796" v="1333" actId="700"/>
          <ac:spMkLst>
            <pc:docMk/>
            <pc:sldMk cId="2551846342" sldId="289"/>
            <ac:spMk id="5" creationId="{82BF96B7-A9B9-54E7-6E79-8F280E01298B}"/>
          </ac:spMkLst>
        </pc:spChg>
        <pc:spChg chg="add mod ord">
          <ac:chgData name="Niklas Bieck" userId="ab3a581c-1714-4513-96fd-4bb7b4e9dbaf" providerId="ADAL" clId="{357962B8-516F-4A64-91D3-A24190BF2C92}" dt="2023-05-23T12:43:17.600" v="1341" actId="26606"/>
          <ac:spMkLst>
            <pc:docMk/>
            <pc:sldMk cId="2551846342" sldId="289"/>
            <ac:spMk id="6" creationId="{29AE8D93-544B-22E8-2D3E-69B2BF74CF34}"/>
          </ac:spMkLst>
        </pc:spChg>
        <pc:spChg chg="add mod ord">
          <ac:chgData name="Niklas Bieck" userId="ab3a581c-1714-4513-96fd-4bb7b4e9dbaf" providerId="ADAL" clId="{357962B8-516F-4A64-91D3-A24190BF2C92}" dt="2023-05-23T12:43:17.600" v="1341" actId="26606"/>
          <ac:spMkLst>
            <pc:docMk/>
            <pc:sldMk cId="2551846342" sldId="289"/>
            <ac:spMk id="7" creationId="{5FC0378B-3F0B-C777-B1D8-DC03A39DBA8D}"/>
          </ac:spMkLst>
        </pc:spChg>
        <pc:spChg chg="add mod">
          <ac:chgData name="Niklas Bieck" userId="ab3a581c-1714-4513-96fd-4bb7b4e9dbaf" providerId="ADAL" clId="{357962B8-516F-4A64-91D3-A24190BF2C92}" dt="2023-05-23T12:43:54.526" v="1343" actId="1076"/>
          <ac:spMkLst>
            <pc:docMk/>
            <pc:sldMk cId="2551846342" sldId="289"/>
            <ac:spMk id="9" creationId="{1A9F8F8B-7893-A462-CAA7-8FD169BF733F}"/>
          </ac:spMkLst>
        </pc:spChg>
        <pc:spChg chg="add">
          <ac:chgData name="Niklas Bieck" userId="ab3a581c-1714-4513-96fd-4bb7b4e9dbaf" providerId="ADAL" clId="{357962B8-516F-4A64-91D3-A24190BF2C92}" dt="2023-05-23T12:43:17.600" v="1341" actId="26606"/>
          <ac:spMkLst>
            <pc:docMk/>
            <pc:sldMk cId="2551846342" sldId="289"/>
            <ac:spMk id="13" creationId="{665DBBEF-238B-476B-96AB-8AAC3224ECEA}"/>
          </ac:spMkLst>
        </pc:spChg>
        <pc:spChg chg="add">
          <ac:chgData name="Niklas Bieck" userId="ab3a581c-1714-4513-96fd-4bb7b4e9dbaf" providerId="ADAL" clId="{357962B8-516F-4A64-91D3-A24190BF2C92}" dt="2023-05-23T12:43:17.600" v="1341" actId="26606"/>
          <ac:spMkLst>
            <pc:docMk/>
            <pc:sldMk cId="2551846342" sldId="289"/>
            <ac:spMk id="15" creationId="{3FCFB1DE-0B7E-48CC-BA90-B2AB0889F9D6}"/>
          </ac:spMkLst>
        </pc:spChg>
        <pc:picChg chg="add mod">
          <ac:chgData name="Niklas Bieck" userId="ab3a581c-1714-4513-96fd-4bb7b4e9dbaf" providerId="ADAL" clId="{357962B8-516F-4A64-91D3-A24190BF2C92}" dt="2023-05-23T12:43:17.600" v="1341" actId="26606"/>
          <ac:picMkLst>
            <pc:docMk/>
            <pc:sldMk cId="2551846342" sldId="289"/>
            <ac:picMk id="8" creationId="{E71D92DA-B582-39DD-9919-49AA2A48C478}"/>
          </ac:picMkLst>
        </pc:picChg>
      </pc:sldChg>
      <pc:sldChg chg="addSp delSp modSp new mod">
        <pc:chgData name="Niklas Bieck" userId="ab3a581c-1714-4513-96fd-4bb7b4e9dbaf" providerId="ADAL" clId="{357962B8-516F-4A64-91D3-A24190BF2C92}" dt="2023-05-23T12:53:31.228" v="1432" actId="14100"/>
        <pc:sldMkLst>
          <pc:docMk/>
          <pc:sldMk cId="1598954065" sldId="291"/>
        </pc:sldMkLst>
        <pc:spChg chg="mod">
          <ac:chgData name="Niklas Bieck" userId="ab3a581c-1714-4513-96fd-4bb7b4e9dbaf" providerId="ADAL" clId="{357962B8-516F-4A64-91D3-A24190BF2C92}" dt="2023-05-23T12:49:52.782" v="1362" actId="20577"/>
          <ac:spMkLst>
            <pc:docMk/>
            <pc:sldMk cId="1598954065" sldId="291"/>
            <ac:spMk id="2" creationId="{F181E1AD-DDDF-C7F5-181D-A668BED7AE64}"/>
          </ac:spMkLst>
        </pc:spChg>
        <pc:spChg chg="del">
          <ac:chgData name="Niklas Bieck" userId="ab3a581c-1714-4513-96fd-4bb7b4e9dbaf" providerId="ADAL" clId="{357962B8-516F-4A64-91D3-A24190BF2C92}" dt="2023-05-23T12:49:58.039" v="1363" actId="478"/>
          <ac:spMkLst>
            <pc:docMk/>
            <pc:sldMk cId="1598954065" sldId="291"/>
            <ac:spMk id="3" creationId="{76EDC829-CDBD-34AB-E41D-51C4F4443F47}"/>
          </ac:spMkLst>
        </pc:spChg>
        <pc:spChg chg="add mod">
          <ac:chgData name="Niklas Bieck" userId="ab3a581c-1714-4513-96fd-4bb7b4e9dbaf" providerId="ADAL" clId="{357962B8-516F-4A64-91D3-A24190BF2C92}" dt="2023-05-23T12:51:15.810" v="1381" actId="14100"/>
          <ac:spMkLst>
            <pc:docMk/>
            <pc:sldMk cId="1598954065" sldId="291"/>
            <ac:spMk id="4" creationId="{39E0977D-C7B0-31CD-D523-AEC24E56505A}"/>
          </ac:spMkLst>
        </pc:spChg>
        <pc:spChg chg="add mod">
          <ac:chgData name="Niklas Bieck" userId="ab3a581c-1714-4513-96fd-4bb7b4e9dbaf" providerId="ADAL" clId="{357962B8-516F-4A64-91D3-A24190BF2C92}" dt="2023-05-23T12:53:21.246" v="1429" actId="1076"/>
          <ac:spMkLst>
            <pc:docMk/>
            <pc:sldMk cId="1598954065" sldId="291"/>
            <ac:spMk id="5" creationId="{7A4F39ED-E053-66E4-AA62-8CF1DD180372}"/>
          </ac:spMkLst>
        </pc:spChg>
        <pc:spChg chg="add mod">
          <ac:chgData name="Niklas Bieck" userId="ab3a581c-1714-4513-96fd-4bb7b4e9dbaf" providerId="ADAL" clId="{357962B8-516F-4A64-91D3-A24190BF2C92}" dt="2023-05-23T12:53:27.979" v="1431" actId="1076"/>
          <ac:spMkLst>
            <pc:docMk/>
            <pc:sldMk cId="1598954065" sldId="291"/>
            <ac:spMk id="6" creationId="{B6F3DFC0-4202-971D-A83B-70588DE816FF}"/>
          </ac:spMkLst>
        </pc:spChg>
        <pc:spChg chg="add mod">
          <ac:chgData name="Niklas Bieck" userId="ab3a581c-1714-4513-96fd-4bb7b4e9dbaf" providerId="ADAL" clId="{357962B8-516F-4A64-91D3-A24190BF2C92}" dt="2023-05-23T12:52:00.788" v="1398" actId="14100"/>
          <ac:spMkLst>
            <pc:docMk/>
            <pc:sldMk cId="1598954065" sldId="291"/>
            <ac:spMk id="8" creationId="{92D0E533-551D-19B4-57A0-0D6240F2F338}"/>
          </ac:spMkLst>
        </pc:spChg>
        <pc:spChg chg="add mod">
          <ac:chgData name="Niklas Bieck" userId="ab3a581c-1714-4513-96fd-4bb7b4e9dbaf" providerId="ADAL" clId="{357962B8-516F-4A64-91D3-A24190BF2C92}" dt="2023-05-23T12:52:03.991" v="1399" actId="14100"/>
          <ac:spMkLst>
            <pc:docMk/>
            <pc:sldMk cId="1598954065" sldId="291"/>
            <ac:spMk id="10" creationId="{471BD3AB-497B-F078-00D8-D2C7BC0EB48A}"/>
          </ac:spMkLst>
        </pc:spChg>
        <pc:spChg chg="add mod">
          <ac:chgData name="Niklas Bieck" userId="ab3a581c-1714-4513-96fd-4bb7b4e9dbaf" providerId="ADAL" clId="{357962B8-516F-4A64-91D3-A24190BF2C92}" dt="2023-05-23T12:52:28.555" v="1404" actId="1076"/>
          <ac:spMkLst>
            <pc:docMk/>
            <pc:sldMk cId="1598954065" sldId="291"/>
            <ac:spMk id="12" creationId="{149DA30F-8B55-99B4-07F9-5B5E836DA64B}"/>
          </ac:spMkLst>
        </pc:spChg>
        <pc:spChg chg="add mod">
          <ac:chgData name="Niklas Bieck" userId="ab3a581c-1714-4513-96fd-4bb7b4e9dbaf" providerId="ADAL" clId="{357962B8-516F-4A64-91D3-A24190BF2C92}" dt="2023-05-23T12:51:11.883" v="1380" actId="20577"/>
          <ac:spMkLst>
            <pc:docMk/>
            <pc:sldMk cId="1598954065" sldId="291"/>
            <ac:spMk id="14" creationId="{327CD1EE-4A29-08BF-DAD5-4EF42B433EE7}"/>
          </ac:spMkLst>
        </pc:spChg>
        <pc:spChg chg="add mod">
          <ac:chgData name="Niklas Bieck" userId="ab3a581c-1714-4513-96fd-4bb7b4e9dbaf" providerId="ADAL" clId="{357962B8-516F-4A64-91D3-A24190BF2C92}" dt="2023-05-23T12:50:04.689" v="1364"/>
          <ac:spMkLst>
            <pc:docMk/>
            <pc:sldMk cId="1598954065" sldId="291"/>
            <ac:spMk id="16" creationId="{61DC8636-5E7F-E411-4571-6FBA7C7150A4}"/>
          </ac:spMkLst>
        </pc:spChg>
        <pc:spChg chg="add mod">
          <ac:chgData name="Niklas Bieck" userId="ab3a581c-1714-4513-96fd-4bb7b4e9dbaf" providerId="ADAL" clId="{357962B8-516F-4A64-91D3-A24190BF2C92}" dt="2023-05-23T12:53:10.468" v="1427" actId="20577"/>
          <ac:spMkLst>
            <pc:docMk/>
            <pc:sldMk cId="1598954065" sldId="291"/>
            <ac:spMk id="31" creationId="{5047017B-D64D-95A1-D367-F29316715D23}"/>
          </ac:spMkLst>
        </pc:spChg>
        <pc:cxnChg chg="add mod">
          <ac:chgData name="Niklas Bieck" userId="ab3a581c-1714-4513-96fd-4bb7b4e9dbaf" providerId="ADAL" clId="{357962B8-516F-4A64-91D3-A24190BF2C92}" dt="2023-05-23T12:53:23.077" v="1430" actId="14100"/>
          <ac:cxnSpMkLst>
            <pc:docMk/>
            <pc:sldMk cId="1598954065" sldId="291"/>
            <ac:cxnSpMk id="7" creationId="{EE1108A9-159A-E275-7270-E695D196C97F}"/>
          </ac:cxnSpMkLst>
        </pc:cxnChg>
        <pc:cxnChg chg="add mod">
          <ac:chgData name="Niklas Bieck" userId="ab3a581c-1714-4513-96fd-4bb7b4e9dbaf" providerId="ADAL" clId="{357962B8-516F-4A64-91D3-A24190BF2C92}" dt="2023-05-23T12:52:00.788" v="1398" actId="14100"/>
          <ac:cxnSpMkLst>
            <pc:docMk/>
            <pc:sldMk cId="1598954065" sldId="291"/>
            <ac:cxnSpMk id="9" creationId="{8390FF85-6837-38E3-1AE1-B234024D6951}"/>
          </ac:cxnSpMkLst>
        </pc:cxnChg>
        <pc:cxnChg chg="add mod">
          <ac:chgData name="Niklas Bieck" userId="ab3a581c-1714-4513-96fd-4bb7b4e9dbaf" providerId="ADAL" clId="{357962B8-516F-4A64-91D3-A24190BF2C92}" dt="2023-05-23T12:53:31.228" v="1432" actId="14100"/>
          <ac:cxnSpMkLst>
            <pc:docMk/>
            <pc:sldMk cId="1598954065" sldId="291"/>
            <ac:cxnSpMk id="11" creationId="{5C0A1AA0-6DA9-B304-2CE9-9A17F4BDFF1D}"/>
          </ac:cxnSpMkLst>
        </pc:cxnChg>
        <pc:cxnChg chg="add mod">
          <ac:chgData name="Niklas Bieck" userId="ab3a581c-1714-4513-96fd-4bb7b4e9dbaf" providerId="ADAL" clId="{357962B8-516F-4A64-91D3-A24190BF2C92}" dt="2023-05-23T12:52:31.138" v="1405" actId="14100"/>
          <ac:cxnSpMkLst>
            <pc:docMk/>
            <pc:sldMk cId="1598954065" sldId="291"/>
            <ac:cxnSpMk id="13" creationId="{CE593589-4057-38B9-41AF-C77D9F102498}"/>
          </ac:cxnSpMkLst>
        </pc:cxnChg>
        <pc:cxnChg chg="add del mod">
          <ac:chgData name="Niklas Bieck" userId="ab3a581c-1714-4513-96fd-4bb7b4e9dbaf" providerId="ADAL" clId="{357962B8-516F-4A64-91D3-A24190BF2C92}" dt="2023-05-23T12:51:28.379" v="1383" actId="478"/>
          <ac:cxnSpMkLst>
            <pc:docMk/>
            <pc:sldMk cId="1598954065" sldId="291"/>
            <ac:cxnSpMk id="15" creationId="{C9C4F277-446E-CA00-666B-FEC16F53A2C1}"/>
          </ac:cxnSpMkLst>
        </pc:cxnChg>
        <pc:cxnChg chg="add mod">
          <ac:chgData name="Niklas Bieck" userId="ab3a581c-1714-4513-96fd-4bb7b4e9dbaf" providerId="ADAL" clId="{357962B8-516F-4A64-91D3-A24190BF2C92}" dt="2023-05-23T12:50:04.689" v="1364"/>
          <ac:cxnSpMkLst>
            <pc:docMk/>
            <pc:sldMk cId="1598954065" sldId="291"/>
            <ac:cxnSpMk id="17" creationId="{A75104B3-0A1E-DB21-862F-6DE90A7A99F7}"/>
          </ac:cxnSpMkLst>
        </pc:cxnChg>
        <pc:cxnChg chg="add mod">
          <ac:chgData name="Niklas Bieck" userId="ab3a581c-1714-4513-96fd-4bb7b4e9dbaf" providerId="ADAL" clId="{357962B8-516F-4A64-91D3-A24190BF2C92}" dt="2023-05-23T12:52:47.919" v="1407" actId="14100"/>
          <ac:cxnSpMkLst>
            <pc:docMk/>
            <pc:sldMk cId="1598954065" sldId="291"/>
            <ac:cxnSpMk id="28" creationId="{7786A4C6-8BE0-79AC-8A6E-DC1DB414AAF4}"/>
          </ac:cxnSpMkLst>
        </pc:cxnChg>
        <pc:cxnChg chg="add">
          <ac:chgData name="Niklas Bieck" userId="ab3a581c-1714-4513-96fd-4bb7b4e9dbaf" providerId="ADAL" clId="{357962B8-516F-4A64-91D3-A24190BF2C92}" dt="2023-05-23T12:53:18.847" v="1428" actId="11529"/>
          <ac:cxnSpMkLst>
            <pc:docMk/>
            <pc:sldMk cId="1598954065" sldId="291"/>
            <ac:cxnSpMk id="33" creationId="{71B49D47-B843-04FB-4FB0-E84575845729}"/>
          </ac:cxnSpMkLst>
        </pc:cxnChg>
      </pc:sldChg>
      <pc:sldChg chg="addSp delSp modSp mod">
        <pc:chgData name="Niklas Bieck" userId="ab3a581c-1714-4513-96fd-4bb7b4e9dbaf" providerId="ADAL" clId="{357962B8-516F-4A64-91D3-A24190BF2C92}" dt="2023-05-23T16:51:53.767" v="1465" actId="1076"/>
        <pc:sldMkLst>
          <pc:docMk/>
          <pc:sldMk cId="177385023" sldId="292"/>
        </pc:sldMkLst>
        <pc:spChg chg="del">
          <ac:chgData name="Niklas Bieck" userId="ab3a581c-1714-4513-96fd-4bb7b4e9dbaf" providerId="ADAL" clId="{357962B8-516F-4A64-91D3-A24190BF2C92}" dt="2023-05-23T16:51:27.967" v="1450" actId="478"/>
          <ac:spMkLst>
            <pc:docMk/>
            <pc:sldMk cId="177385023" sldId="292"/>
            <ac:spMk id="3" creationId="{2D4919D2-7AF1-8E4E-6302-703C86092251}"/>
          </ac:spMkLst>
        </pc:spChg>
        <pc:spChg chg="add mod">
          <ac:chgData name="Niklas Bieck" userId="ab3a581c-1714-4513-96fd-4bb7b4e9dbaf" providerId="ADAL" clId="{357962B8-516F-4A64-91D3-A24190BF2C92}" dt="2023-05-23T16:51:53.767" v="1465" actId="1076"/>
          <ac:spMkLst>
            <pc:docMk/>
            <pc:sldMk cId="177385023" sldId="292"/>
            <ac:spMk id="6" creationId="{DF81D16C-3704-E9D3-4FA7-04EE362238B5}"/>
          </ac:spMkLst>
        </pc:spChg>
        <pc:picChg chg="add mod">
          <ac:chgData name="Niklas Bieck" userId="ab3a581c-1714-4513-96fd-4bb7b4e9dbaf" providerId="ADAL" clId="{357962B8-516F-4A64-91D3-A24190BF2C92}" dt="2023-05-23T16:51:36.215" v="1453" actId="1076"/>
          <ac:picMkLst>
            <pc:docMk/>
            <pc:sldMk cId="177385023" sldId="292"/>
            <ac:picMk id="5" creationId="{3DF35F65-56E7-E27C-EB9F-7E56DE2CFDEA}"/>
          </ac:picMkLst>
        </pc:picChg>
      </pc:sldChg>
    </pc:docChg>
  </pc:docChgLst>
  <pc:docChgLst>
    <pc:chgData name="Guest User" userId="S::urn:spo:anon#39ecbc1646499f57092db2ee452f464f7c532ef32f0502986f9b2fae135f1a3d::" providerId="AD" clId="Web-{F2575A96-7817-2974-D2E9-3E5E9F5AA76E}"/>
    <pc:docChg chg="addSld modSld">
      <pc:chgData name="Guest User" userId="S::urn:spo:anon#39ecbc1646499f57092db2ee452f464f7c532ef32f0502986f9b2fae135f1a3d::" providerId="AD" clId="Web-{F2575A96-7817-2974-D2E9-3E5E9F5AA76E}" dt="2023-05-22T22:44:30.031" v="110" actId="20577"/>
      <pc:docMkLst>
        <pc:docMk/>
      </pc:docMkLst>
      <pc:sldChg chg="modSp new">
        <pc:chgData name="Guest User" userId="S::urn:spo:anon#39ecbc1646499f57092db2ee452f464f7c532ef32f0502986f9b2fae135f1a3d::" providerId="AD" clId="Web-{F2575A96-7817-2974-D2E9-3E5E9F5AA76E}" dt="2023-05-22T22:44:30.031" v="110" actId="20577"/>
        <pc:sldMkLst>
          <pc:docMk/>
          <pc:sldMk cId="3731693174" sldId="270"/>
        </pc:sldMkLst>
        <pc:spChg chg="mod">
          <ac:chgData name="Guest User" userId="S::urn:spo:anon#39ecbc1646499f57092db2ee452f464f7c532ef32f0502986f9b2fae135f1a3d::" providerId="AD" clId="Web-{F2575A96-7817-2974-D2E9-3E5E9F5AA76E}" dt="2023-05-22T22:44:30.031" v="110" actId="20577"/>
          <ac:spMkLst>
            <pc:docMk/>
            <pc:sldMk cId="3731693174" sldId="270"/>
            <ac:spMk id="3" creationId="{18E7DC7B-266E-DC70-0C9B-8171D7C301AF}"/>
          </ac:spMkLst>
        </pc:spChg>
      </pc:sldChg>
    </pc:docChg>
  </pc:docChgLst>
  <pc:docChgLst>
    <pc:chgData name="Guest User" userId="S::urn:spo:anon#330bb4605cff684d22ed1992d0ec700bcb414e5198579ab320efff34c5872ba2::" providerId="AD" clId="Web-{36FADA00-207B-2113-3614-3491272E25E5}"/>
    <pc:docChg chg="modSld">
      <pc:chgData name="Guest User" userId="S::urn:spo:anon#330bb4605cff684d22ed1992d0ec700bcb414e5198579ab320efff34c5872ba2::" providerId="AD" clId="Web-{36FADA00-207B-2113-3614-3491272E25E5}" dt="2023-06-05T13:40:28.066" v="1" actId="20577"/>
      <pc:docMkLst>
        <pc:docMk/>
      </pc:docMkLst>
      <pc:sldChg chg="modSp">
        <pc:chgData name="Guest User" userId="S::urn:spo:anon#330bb4605cff684d22ed1992d0ec700bcb414e5198579ab320efff34c5872ba2::" providerId="AD" clId="Web-{36FADA00-207B-2113-3614-3491272E25E5}" dt="2023-06-05T13:40:28.066" v="1" actId="20577"/>
        <pc:sldMkLst>
          <pc:docMk/>
          <pc:sldMk cId="261135203" sldId="256"/>
        </pc:sldMkLst>
        <pc:spChg chg="mod">
          <ac:chgData name="Guest User" userId="S::urn:spo:anon#330bb4605cff684d22ed1992d0ec700bcb414e5198579ab320efff34c5872ba2::" providerId="AD" clId="Web-{36FADA00-207B-2113-3614-3491272E25E5}" dt="2023-06-05T13:40:28.066" v="1" actId="20577"/>
          <ac:spMkLst>
            <pc:docMk/>
            <pc:sldMk cId="261135203" sldId="256"/>
            <ac:spMk id="2" creationId="{438DFB6B-73F5-AD61-D15C-EAC7D5D1C7E6}"/>
          </ac:spMkLst>
        </pc:spChg>
      </pc:sldChg>
    </pc:docChg>
  </pc:docChgLst>
  <pc:docChgLst>
    <pc:chgData name="Fabiano Junior Maia Manschein" userId="S::fabiano.junior.maia.manschein@etu.univ-st-etienne.fr::42572722-3f82-4d9f-97cc-b51ad2b60e78" providerId="AD" clId="Web-{6133CF9A-6DAD-70CB-671C-3632E9C910E5}"/>
    <pc:docChg chg="modSld">
      <pc:chgData name="Fabiano Junior Maia Manschein" userId="S::fabiano.junior.maia.manschein@etu.univ-st-etienne.fr::42572722-3f82-4d9f-97cc-b51ad2b60e78" providerId="AD" clId="Web-{6133CF9A-6DAD-70CB-671C-3632E9C910E5}" dt="2023-05-24T00:10:32.339" v="55"/>
      <pc:docMkLst>
        <pc:docMk/>
      </pc:docMkLst>
      <pc:sldChg chg="delSp modSp">
        <pc:chgData name="Fabiano Junior Maia Manschein" userId="S::fabiano.junior.maia.manschein@etu.univ-st-etienne.fr::42572722-3f82-4d9f-97cc-b51ad2b60e78" providerId="AD" clId="Web-{6133CF9A-6DAD-70CB-671C-3632E9C910E5}" dt="2023-05-24T00:00:29.641" v="16" actId="20577"/>
        <pc:sldMkLst>
          <pc:docMk/>
          <pc:sldMk cId="1060947052" sldId="273"/>
        </pc:sldMkLst>
        <pc:spChg chg="mod">
          <ac:chgData name="Fabiano Junior Maia Manschein" userId="S::fabiano.junior.maia.manschein@etu.univ-st-etienne.fr::42572722-3f82-4d9f-97cc-b51ad2b60e78" providerId="AD" clId="Web-{6133CF9A-6DAD-70CB-671C-3632E9C910E5}" dt="2023-05-24T00:00:07.547" v="13" actId="1076"/>
          <ac:spMkLst>
            <pc:docMk/>
            <pc:sldMk cId="1060947052" sldId="273"/>
            <ac:spMk id="3" creationId="{6EBA385A-CDF5-CB65-AB75-44092758BFE4}"/>
          </ac:spMkLst>
        </pc:spChg>
        <pc:spChg chg="del mod">
          <ac:chgData name="Fabiano Junior Maia Manschein" userId="S::fabiano.junior.maia.manschein@etu.univ-st-etienne.fr::42572722-3f82-4d9f-97cc-b51ad2b60e78" providerId="AD" clId="Web-{6133CF9A-6DAD-70CB-671C-3632E9C910E5}" dt="2023-05-23T23:59:54.937" v="8"/>
          <ac:spMkLst>
            <pc:docMk/>
            <pc:sldMk cId="1060947052" sldId="273"/>
            <ac:spMk id="6" creationId="{E17D60BD-07FE-D365-F54B-6E010B458E89}"/>
          </ac:spMkLst>
        </pc:spChg>
        <pc:spChg chg="del">
          <ac:chgData name="Fabiano Junior Maia Manschein" userId="S::fabiano.junior.maia.manschein@etu.univ-st-etienne.fr::42572722-3f82-4d9f-97cc-b51ad2b60e78" providerId="AD" clId="Web-{6133CF9A-6DAD-70CB-671C-3632E9C910E5}" dt="2023-05-23T23:59:54.906" v="7"/>
          <ac:spMkLst>
            <pc:docMk/>
            <pc:sldMk cId="1060947052" sldId="273"/>
            <ac:spMk id="7" creationId="{BD80B809-D51B-832A-2FB7-F7E777E70004}"/>
          </ac:spMkLst>
        </pc:spChg>
        <pc:spChg chg="mod">
          <ac:chgData name="Fabiano Junior Maia Manschein" userId="S::fabiano.junior.maia.manschein@etu.univ-st-etienne.fr::42572722-3f82-4d9f-97cc-b51ad2b60e78" providerId="AD" clId="Web-{6133CF9A-6DAD-70CB-671C-3632E9C910E5}" dt="2023-05-24T00:00:29.641" v="16" actId="20577"/>
          <ac:spMkLst>
            <pc:docMk/>
            <pc:sldMk cId="1060947052" sldId="273"/>
            <ac:spMk id="8" creationId="{ACEDE45F-D0F6-EA5B-76CF-E45207123C77}"/>
          </ac:spMkLst>
        </pc:spChg>
      </pc:sldChg>
      <pc:sldChg chg="addSp delSp modSp delCm">
        <pc:chgData name="Fabiano Junior Maia Manschein" userId="S::fabiano.junior.maia.manschein@etu.univ-st-etienne.fr::42572722-3f82-4d9f-97cc-b51ad2b60e78" providerId="AD" clId="Web-{6133CF9A-6DAD-70CB-671C-3632E9C910E5}" dt="2023-05-24T00:10:32.339" v="55"/>
        <pc:sldMkLst>
          <pc:docMk/>
          <pc:sldMk cId="3138946817" sldId="278"/>
        </pc:sldMkLst>
        <pc:spChg chg="add mod">
          <ac:chgData name="Fabiano Junior Maia Manschein" userId="S::fabiano.junior.maia.manschein@etu.univ-st-etienne.fr::42572722-3f82-4d9f-97cc-b51ad2b60e78" providerId="AD" clId="Web-{6133CF9A-6DAD-70CB-671C-3632E9C910E5}" dt="2023-05-24T00:02:56.146" v="24" actId="1076"/>
          <ac:spMkLst>
            <pc:docMk/>
            <pc:sldMk cId="3138946817" sldId="278"/>
            <ac:spMk id="3" creationId="{D891CCD8-FD25-A792-069F-C9B9CA7ED220}"/>
          </ac:spMkLst>
        </pc:spChg>
        <pc:spChg chg="add mod">
          <ac:chgData name="Fabiano Junior Maia Manschein" userId="S::fabiano.junior.maia.manschein@etu.univ-st-etienne.fr::42572722-3f82-4d9f-97cc-b51ad2b60e78" providerId="AD" clId="Web-{6133CF9A-6DAD-70CB-671C-3632E9C910E5}" dt="2023-05-24T00:08:29.504" v="53" actId="1076"/>
          <ac:spMkLst>
            <pc:docMk/>
            <pc:sldMk cId="3138946817" sldId="278"/>
            <ac:spMk id="4" creationId="{308F0730-ACEF-47D2-D9ED-EE1D7886CE19}"/>
          </ac:spMkLst>
        </pc:spChg>
        <pc:spChg chg="add del mod">
          <ac:chgData name="Fabiano Junior Maia Manschein" userId="S::fabiano.junior.maia.manschein@etu.univ-st-etienne.fr::42572722-3f82-4d9f-97cc-b51ad2b60e78" providerId="AD" clId="Web-{6133CF9A-6DAD-70CB-671C-3632E9C910E5}" dt="2023-05-24T00:04:02.461" v="32"/>
          <ac:spMkLst>
            <pc:docMk/>
            <pc:sldMk cId="3138946817" sldId="278"/>
            <ac:spMk id="8" creationId="{EF0713FE-10C8-2F65-715E-06F0FDA49144}"/>
          </ac:spMkLst>
        </pc:spChg>
        <pc:spChg chg="add">
          <ac:chgData name="Fabiano Junior Maia Manschein" userId="S::fabiano.junior.maia.manschein@etu.univ-st-etienne.fr::42572722-3f82-4d9f-97cc-b51ad2b60e78" providerId="AD" clId="Web-{6133CF9A-6DAD-70CB-671C-3632E9C910E5}" dt="2023-05-24T00:09:32.040" v="54"/>
          <ac:spMkLst>
            <pc:docMk/>
            <pc:sldMk cId="3138946817" sldId="278"/>
            <ac:spMk id="16" creationId="{168126D5-7B71-AF90-8260-FE57F77511D2}"/>
          </ac:spMkLst>
        </pc:spChg>
        <pc:grpChg chg="mod">
          <ac:chgData name="Fabiano Junior Maia Manschein" userId="S::fabiano.junior.maia.manschein@etu.univ-st-etienne.fr::42572722-3f82-4d9f-97cc-b51ad2b60e78" providerId="AD" clId="Web-{6133CF9A-6DAD-70CB-671C-3632E9C910E5}" dt="2023-05-24T00:06:49.704" v="46" actId="1076"/>
          <ac:grpSpMkLst>
            <pc:docMk/>
            <pc:sldMk cId="3138946817" sldId="278"/>
            <ac:grpSpMk id="7" creationId="{052943CB-AF1C-8E25-C5CB-6594A75BBA64}"/>
          </ac:grpSpMkLst>
        </pc:grpChg>
        <pc:grpChg chg="add">
          <ac:chgData name="Fabiano Junior Maia Manschein" userId="S::fabiano.junior.maia.manschein@etu.univ-st-etienne.fr::42572722-3f82-4d9f-97cc-b51ad2b60e78" providerId="AD" clId="Web-{6133CF9A-6DAD-70CB-671C-3632E9C910E5}" dt="2023-05-24T00:07:02.485" v="51"/>
          <ac:grpSpMkLst>
            <pc:docMk/>
            <pc:sldMk cId="3138946817" sldId="278"/>
            <ac:grpSpMk id="10" creationId="{BAFCC3D0-E378-CDB0-F30B-7667D7918FEF}"/>
          </ac:grpSpMkLst>
        </pc:grpChg>
        <pc:grpChg chg="add">
          <ac:chgData name="Fabiano Junior Maia Manschein" userId="S::fabiano.junior.maia.manschein@etu.univ-st-etienne.fr::42572722-3f82-4d9f-97cc-b51ad2b60e78" providerId="AD" clId="Web-{6133CF9A-6DAD-70CB-671C-3632E9C910E5}" dt="2023-05-24T00:07:02.532" v="52"/>
          <ac:grpSpMkLst>
            <pc:docMk/>
            <pc:sldMk cId="3138946817" sldId="278"/>
            <ac:grpSpMk id="12" creationId="{933B06A2-BA03-2287-0180-4EDCCC8F3457}"/>
          </ac:grpSpMkLst>
        </pc:grpChg>
        <pc:grpChg chg="mod">
          <ac:chgData name="Fabiano Junior Maia Manschein" userId="S::fabiano.junior.maia.manschein@etu.univ-st-etienne.fr::42572722-3f82-4d9f-97cc-b51ad2b60e78" providerId="AD" clId="Web-{6133CF9A-6DAD-70CB-671C-3632E9C910E5}" dt="2023-05-24T00:06:49.750" v="48" actId="1076"/>
          <ac:grpSpMkLst>
            <pc:docMk/>
            <pc:sldMk cId="3138946817" sldId="278"/>
            <ac:grpSpMk id="15" creationId="{AF91B4BA-EBAA-625D-2B00-508313949EE6}"/>
          </ac:grpSpMkLst>
        </pc:grpChg>
        <pc:grpChg chg="mod">
          <ac:chgData name="Fabiano Junior Maia Manschein" userId="S::fabiano.junior.maia.manschein@etu.univ-st-etienne.fr::42572722-3f82-4d9f-97cc-b51ad2b60e78" providerId="AD" clId="Web-{6133CF9A-6DAD-70CB-671C-3632E9C910E5}" dt="2023-05-24T00:06:49.782" v="49" actId="1076"/>
          <ac:grpSpMkLst>
            <pc:docMk/>
            <pc:sldMk cId="3138946817" sldId="278"/>
            <ac:grpSpMk id="20" creationId="{815BD9B9-9559-626F-C70C-D7A8853E5B58}"/>
          </ac:grpSpMkLst>
        </pc:grpChg>
        <pc:picChg chg="add mod">
          <ac:chgData name="Fabiano Junior Maia Manschein" userId="S::fabiano.junior.maia.manschein@etu.univ-st-etienne.fr::42572722-3f82-4d9f-97cc-b51ad2b60e78" providerId="AD" clId="Web-{6133CF9A-6DAD-70CB-671C-3632E9C910E5}" dt="2023-05-24T00:05:17.854" v="38" actId="1076"/>
          <ac:picMkLst>
            <pc:docMk/>
            <pc:sldMk cId="3138946817" sldId="278"/>
            <ac:picMk id="9" creationId="{3412FDFE-8A1E-B02D-9961-AED15C20F898}"/>
          </ac:picMkLst>
        </pc:picChg>
        <pc:picChg chg="del mod">
          <ac:chgData name="Fabiano Junior Maia Manschein" userId="S::fabiano.junior.maia.manschein@etu.univ-st-etienne.fr::42572722-3f82-4d9f-97cc-b51ad2b60e78" providerId="AD" clId="Web-{6133CF9A-6DAD-70CB-671C-3632E9C910E5}" dt="2023-05-24T00:04:21.477" v="34"/>
          <ac:picMkLst>
            <pc:docMk/>
            <pc:sldMk cId="3138946817" sldId="278"/>
            <ac:picMk id="24" creationId="{4CE08506-48C7-617A-1DC4-D7A0085A7B4C}"/>
          </ac:picMkLst>
        </pc:picChg>
        <pc:cxnChg chg="mod">
          <ac:chgData name="Fabiano Junior Maia Manschein" userId="S::fabiano.junior.maia.manschein@etu.univ-st-etienne.fr::42572722-3f82-4d9f-97cc-b51ad2b60e78" providerId="AD" clId="Web-{6133CF9A-6DAD-70CB-671C-3632E9C910E5}" dt="2023-05-24T00:06:49.719" v="47" actId="1076"/>
          <ac:cxnSpMkLst>
            <pc:docMk/>
            <pc:sldMk cId="3138946817" sldId="278"/>
            <ac:cxnSpMk id="11" creationId="{77D94480-9EDD-BFCD-A9BC-02E1636B729A}"/>
          </ac:cxnSpMkLst>
        </pc:cxnChg>
        <pc:cxnChg chg="mod">
          <ac:chgData name="Fabiano Junior Maia Manschein" userId="S::fabiano.junior.maia.manschein@etu.univ-st-etienne.fr::42572722-3f82-4d9f-97cc-b51ad2b60e78" providerId="AD" clId="Web-{6133CF9A-6DAD-70CB-671C-3632E9C910E5}" dt="2023-05-24T00:06:49.782" v="50" actId="1076"/>
          <ac:cxnSpMkLst>
            <pc:docMk/>
            <pc:sldMk cId="3138946817" sldId="278"/>
            <ac:cxnSpMk id="21" creationId="{1FF69B8E-E155-DD8E-C251-E70BFDC3A509}"/>
          </ac:cxnSpMkLst>
        </pc:cxnChg>
        <pc:cxnChg chg="add">
          <ac:chgData name="Fabiano Junior Maia Manschein" userId="S::fabiano.junior.maia.manschein@etu.univ-st-etienne.fr::42572722-3f82-4d9f-97cc-b51ad2b60e78" providerId="AD" clId="Web-{6133CF9A-6DAD-70CB-671C-3632E9C910E5}" dt="2023-05-24T00:10:32.339" v="55"/>
          <ac:cxnSpMkLst>
            <pc:docMk/>
            <pc:sldMk cId="3138946817" sldId="278"/>
            <ac:cxnSpMk id="25" creationId="{FCE00772-6B1E-6CBE-4391-486012236FC3}"/>
          </ac:cxnSpMkLst>
        </pc:cxnChg>
      </pc:sldChg>
    </pc:docChg>
  </pc:docChgLst>
  <pc:docChgLst>
    <pc:chgData name="Fabiano Junior Maia Manschein" userId="S::fabiano.junior.maia.manschein@etu.univ-st-etienne.fr::42572722-3f82-4d9f-97cc-b51ad2b60e78" providerId="AD" clId="Web-{DF771B20-991E-2011-D51D-FEDDB973EB55}"/>
    <pc:docChg chg="modSld">
      <pc:chgData name="Fabiano Junior Maia Manschein" userId="S::fabiano.junior.maia.manschein@etu.univ-st-etienne.fr::42572722-3f82-4d9f-97cc-b51ad2b60e78" providerId="AD" clId="Web-{DF771B20-991E-2011-D51D-FEDDB973EB55}" dt="2023-05-25T08:12:13.037" v="19" actId="20577"/>
      <pc:docMkLst>
        <pc:docMk/>
      </pc:docMkLst>
      <pc:sldChg chg="modSp">
        <pc:chgData name="Fabiano Junior Maia Manschein" userId="S::fabiano.junior.maia.manschein@etu.univ-st-etienne.fr::42572722-3f82-4d9f-97cc-b51ad2b60e78" providerId="AD" clId="Web-{DF771B20-991E-2011-D51D-FEDDB973EB55}" dt="2023-05-25T08:12:13.037" v="19" actId="20577"/>
        <pc:sldMkLst>
          <pc:docMk/>
          <pc:sldMk cId="261135203" sldId="256"/>
        </pc:sldMkLst>
        <pc:spChg chg="mod">
          <ac:chgData name="Fabiano Junior Maia Manschein" userId="S::fabiano.junior.maia.manschein@etu.univ-st-etienne.fr::42572722-3f82-4d9f-97cc-b51ad2b60e78" providerId="AD" clId="Web-{DF771B20-991E-2011-D51D-FEDDB973EB55}" dt="2023-05-25T08:12:13.037" v="19" actId="20577"/>
          <ac:spMkLst>
            <pc:docMk/>
            <pc:sldMk cId="261135203" sldId="256"/>
            <ac:spMk id="2" creationId="{438DFB6B-73F5-AD61-D15C-EAC7D5D1C7E6}"/>
          </ac:spMkLst>
        </pc:spChg>
      </pc:sldChg>
    </pc:docChg>
  </pc:docChgLst>
  <pc:docChgLst>
    <pc:chgData name="Guest User" userId="S::urn:spo:anon#39ecbc1646499f57092db2ee452f464f7c532ef32f0502986f9b2fae135f1a3d::" providerId="AD" clId="Web-{66DFF144-0C54-5909-CDC9-C346001B9B9F}"/>
    <pc:docChg chg="addSld modSld">
      <pc:chgData name="Guest User" userId="S::urn:spo:anon#39ecbc1646499f57092db2ee452f464f7c532ef32f0502986f9b2fae135f1a3d::" providerId="AD" clId="Web-{66DFF144-0C54-5909-CDC9-C346001B9B9F}" dt="2023-05-22T18:04:14.179" v="871"/>
      <pc:docMkLst>
        <pc:docMk/>
      </pc:docMkLst>
      <pc:sldChg chg="addSp delSp modSp modNotes">
        <pc:chgData name="Guest User" userId="S::urn:spo:anon#39ecbc1646499f57092db2ee452f464f7c532ef32f0502986f9b2fae135f1a3d::" providerId="AD" clId="Web-{66DFF144-0C54-5909-CDC9-C346001B9B9F}" dt="2023-05-22T17:38:59.477" v="556" actId="1076"/>
        <pc:sldMkLst>
          <pc:docMk/>
          <pc:sldMk cId="895742151" sldId="267"/>
        </pc:sldMkLst>
        <pc:spChg chg="add del">
          <ac:chgData name="Guest User" userId="S::urn:spo:anon#39ecbc1646499f57092db2ee452f464f7c532ef32f0502986f9b2fae135f1a3d::" providerId="AD" clId="Web-{66DFF144-0C54-5909-CDC9-C346001B9B9F}" dt="2023-05-22T16:18:37.674" v="4"/>
          <ac:spMkLst>
            <pc:docMk/>
            <pc:sldMk cId="895742151" sldId="267"/>
            <ac:spMk id="3" creationId="{41C6DF6A-A146-FE02-29D1-4C4F1A471ADD}"/>
          </ac:spMkLst>
        </pc:spChg>
        <pc:spChg chg="del">
          <ac:chgData name="Guest User" userId="S::urn:spo:anon#39ecbc1646499f57092db2ee452f464f7c532ef32f0502986f9b2fae135f1a3d::" providerId="AD" clId="Web-{66DFF144-0C54-5909-CDC9-C346001B9B9F}" dt="2023-05-22T15:17:51.074" v="0"/>
          <ac:spMkLst>
            <pc:docMk/>
            <pc:sldMk cId="895742151" sldId="267"/>
            <ac:spMk id="3" creationId="{723406D1-58F1-32E9-184B-61B715560496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7:15:44.688" v="319" actId="1076"/>
          <ac:spMkLst>
            <pc:docMk/>
            <pc:sldMk cId="895742151" sldId="267"/>
            <ac:spMk id="4" creationId="{A4E0FAE6-625E-5C80-4DE5-ABB0CDA72F5D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35:44.977" v="132"/>
          <ac:spMkLst>
            <pc:docMk/>
            <pc:sldMk cId="895742151" sldId="267"/>
            <ac:spMk id="5" creationId="{24A635F7-6A86-0194-7FDE-2E070A9D6FDC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9"/>
          <ac:spMkLst>
            <pc:docMk/>
            <pc:sldMk cId="895742151" sldId="267"/>
            <ac:spMk id="9" creationId="{A9F568E6-93B4-35DB-56FC-1C5FB802CDA8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8"/>
          <ac:spMkLst>
            <pc:docMk/>
            <pc:sldMk cId="895742151" sldId="267"/>
            <ac:spMk id="10" creationId="{99B13640-D9BE-8CE3-EC61-1B283C1EB8C1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7"/>
          <ac:spMkLst>
            <pc:docMk/>
            <pc:sldMk cId="895742151" sldId="267"/>
            <ac:spMk id="11" creationId="{214D5F99-C425-7BD6-62F8-3F0E4E701E0D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6"/>
          <ac:spMkLst>
            <pc:docMk/>
            <pc:sldMk cId="895742151" sldId="267"/>
            <ac:spMk id="12" creationId="{A829528E-37F0-A673-01E2-98DEEA381F00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1:11.941" v="217"/>
          <ac:spMkLst>
            <pc:docMk/>
            <pc:sldMk cId="895742151" sldId="267"/>
            <ac:spMk id="13" creationId="{03E66122-7C6D-E9E5-A17B-B782F5229798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5"/>
          <ac:spMkLst>
            <pc:docMk/>
            <pc:sldMk cId="895742151" sldId="267"/>
            <ac:spMk id="14" creationId="{3C046459-E2A4-842C-E32F-76310DB4938C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4"/>
          <ac:spMkLst>
            <pc:docMk/>
            <pc:sldMk cId="895742151" sldId="267"/>
            <ac:spMk id="15" creationId="{51693A06-E098-908D-DE71-EEAE2E91E006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3"/>
          <ac:spMkLst>
            <pc:docMk/>
            <pc:sldMk cId="895742151" sldId="267"/>
            <ac:spMk id="16" creationId="{161B1400-747F-3FDD-D87E-743B61D4133F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2"/>
          <ac:spMkLst>
            <pc:docMk/>
            <pc:sldMk cId="895742151" sldId="267"/>
            <ac:spMk id="17" creationId="{E2F273A9-06CC-99F4-1D65-CC5278644F2A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1"/>
          <ac:spMkLst>
            <pc:docMk/>
            <pc:sldMk cId="895742151" sldId="267"/>
            <ac:spMk id="18" creationId="{D2FD906A-E6D0-B534-74A3-36311036B1BD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3:41.978" v="250"/>
          <ac:spMkLst>
            <pc:docMk/>
            <pc:sldMk cId="895742151" sldId="267"/>
            <ac:spMk id="19" creationId="{77B31E5A-AF51-939E-A4E9-7E21508B6EE2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6:45:18.669" v="274"/>
          <ac:spMkLst>
            <pc:docMk/>
            <pc:sldMk cId="895742151" sldId="267"/>
            <ac:spMk id="24" creationId="{8E2948E9-9FF5-B3F8-4CE2-9C8DFF632CE8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7:15:55.032" v="325" actId="14100"/>
          <ac:spMkLst>
            <pc:docMk/>
            <pc:sldMk cId="895742151" sldId="267"/>
            <ac:spMk id="25" creationId="{C2923197-C244-D66A-436C-5C25263C4B3C}"/>
          </ac:spMkLst>
        </pc:spChg>
        <pc:picChg chg="add mod">
          <ac:chgData name="Guest User" userId="S::urn:spo:anon#39ecbc1646499f57092db2ee452f464f7c532ef32f0502986f9b2fae135f1a3d::" providerId="AD" clId="Web-{66DFF144-0C54-5909-CDC9-C346001B9B9F}" dt="2023-05-22T17:38:59.477" v="556" actId="1076"/>
          <ac:picMkLst>
            <pc:docMk/>
            <pc:sldMk cId="895742151" sldId="267"/>
            <ac:picMk id="3" creationId="{D9964C4A-66F8-6C3A-A137-9DA10BC6AA07}"/>
          </ac:picMkLst>
        </pc:picChg>
        <pc:picChg chg="add del mod ord">
          <ac:chgData name="Guest User" userId="S::urn:spo:anon#39ecbc1646499f57092db2ee452f464f7c532ef32f0502986f9b2fae135f1a3d::" providerId="AD" clId="Web-{66DFF144-0C54-5909-CDC9-C346001B9B9F}" dt="2023-05-22T16:45:03.622" v="272"/>
          <ac:picMkLst>
            <pc:docMk/>
            <pc:sldMk cId="895742151" sldId="267"/>
            <ac:picMk id="4" creationId="{679352BD-0E52-45D9-DA34-888E383C3C83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7:15:58.282" v="327" actId="1076"/>
          <ac:picMkLst>
            <pc:docMk/>
            <pc:sldMk cId="895742151" sldId="267"/>
            <ac:picMk id="5" creationId="{E2641D54-C4EE-53C4-8039-9F460524C723}"/>
          </ac:picMkLst>
        </pc:picChg>
        <pc:picChg chg="add del mod">
          <ac:chgData name="Guest User" userId="S::urn:spo:anon#39ecbc1646499f57092db2ee452f464f7c532ef32f0502986f9b2fae135f1a3d::" providerId="AD" clId="Web-{66DFF144-0C54-5909-CDC9-C346001B9B9F}" dt="2023-05-22T16:31:38.858" v="123"/>
          <ac:picMkLst>
            <pc:docMk/>
            <pc:sldMk cId="895742151" sldId="267"/>
            <ac:picMk id="6" creationId="{2E6A9450-A1B1-6838-942D-5139E64D89B1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6:58:27.588" v="293" actId="1076"/>
          <ac:picMkLst>
            <pc:docMk/>
            <pc:sldMk cId="895742151" sldId="267"/>
            <ac:picMk id="7" creationId="{9232A25E-9446-43DE-F8D7-5D510B5147CA}"/>
          </ac:picMkLst>
        </pc:picChg>
        <pc:picChg chg="add del mod">
          <ac:chgData name="Guest User" userId="S::urn:spo:anon#39ecbc1646499f57092db2ee452f464f7c532ef32f0502986f9b2fae135f1a3d::" providerId="AD" clId="Web-{66DFF144-0C54-5909-CDC9-C346001B9B9F}" dt="2023-05-22T16:47:13.548" v="284"/>
          <ac:picMkLst>
            <pc:docMk/>
            <pc:sldMk cId="895742151" sldId="267"/>
            <ac:picMk id="8" creationId="{9483AA1D-8F3E-A390-D1E5-9CB0984BBAF1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7:15:46.501" v="320" actId="1076"/>
          <ac:picMkLst>
            <pc:docMk/>
            <pc:sldMk cId="895742151" sldId="267"/>
            <ac:picMk id="21" creationId="{0B0DA80A-54F6-9B25-451E-98B11FD2B1D3}"/>
          </ac:picMkLst>
        </pc:picChg>
        <pc:picChg chg="add del mod">
          <ac:chgData name="Guest User" userId="S::urn:spo:anon#39ecbc1646499f57092db2ee452f464f7c532ef32f0502986f9b2fae135f1a3d::" providerId="AD" clId="Web-{66DFF144-0C54-5909-CDC9-C346001B9B9F}" dt="2023-05-22T16:50:14.508" v="285"/>
          <ac:picMkLst>
            <pc:docMk/>
            <pc:sldMk cId="895742151" sldId="267"/>
            <ac:picMk id="22" creationId="{E7D9EE55-1879-3D72-030E-93A4E1A71DC3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7:16:44.519" v="329" actId="1076"/>
          <ac:picMkLst>
            <pc:docMk/>
            <pc:sldMk cId="895742151" sldId="267"/>
            <ac:picMk id="26" creationId="{1DEE5F90-DD9C-07FD-A2A7-F788BD5CCEA1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6:58:25.182" v="292" actId="1076"/>
          <ac:picMkLst>
            <pc:docMk/>
            <pc:sldMk cId="895742151" sldId="267"/>
            <ac:picMk id="27" creationId="{F02FAD31-48CA-DB84-3077-14F5BF18A87B}"/>
          </ac:picMkLst>
        </pc:picChg>
        <pc:cxnChg chg="add del mod">
          <ac:chgData name="Guest User" userId="S::urn:spo:anon#39ecbc1646499f57092db2ee452f464f7c532ef32f0502986f9b2fae135f1a3d::" providerId="AD" clId="Web-{66DFF144-0C54-5909-CDC9-C346001B9B9F}" dt="2023-05-22T16:43:41.963" v="249"/>
          <ac:cxnSpMkLst>
            <pc:docMk/>
            <pc:sldMk cId="895742151" sldId="267"/>
            <ac:cxnSpMk id="20" creationId="{130E6A4C-F293-E428-DE0F-A4AF74ADDC90}"/>
          </ac:cxnSpMkLst>
        </pc:cxnChg>
      </pc:sldChg>
      <pc:sldChg chg="addSp delSp modSp new">
        <pc:chgData name="Guest User" userId="S::urn:spo:anon#39ecbc1646499f57092db2ee452f464f7c532ef32f0502986f9b2fae135f1a3d::" providerId="AD" clId="Web-{66DFF144-0C54-5909-CDC9-C346001B9B9F}" dt="2023-05-22T18:04:14.179" v="871"/>
        <pc:sldMkLst>
          <pc:docMk/>
          <pc:sldMk cId="5202687" sldId="268"/>
        </pc:sldMkLst>
        <pc:spChg chg="mod">
          <ac:chgData name="Guest User" userId="S::urn:spo:anon#39ecbc1646499f57092db2ee452f464f7c532ef32f0502986f9b2fae135f1a3d::" providerId="AD" clId="Web-{66DFF144-0C54-5909-CDC9-C346001B9B9F}" dt="2023-05-22T17:17:08.613" v="348" actId="20577"/>
          <ac:spMkLst>
            <pc:docMk/>
            <pc:sldMk cId="5202687" sldId="268"/>
            <ac:spMk id="2" creationId="{3CB2D5CD-A105-81C3-12EB-65FD66952C4E}"/>
          </ac:spMkLst>
        </pc:spChg>
        <pc:spChg chg="mod">
          <ac:chgData name="Guest User" userId="S::urn:spo:anon#39ecbc1646499f57092db2ee452f464f7c532ef32f0502986f9b2fae135f1a3d::" providerId="AD" clId="Web-{66DFF144-0C54-5909-CDC9-C346001B9B9F}" dt="2023-05-22T17:46:52.198" v="750" actId="14100"/>
          <ac:spMkLst>
            <pc:docMk/>
            <pc:sldMk cId="5202687" sldId="268"/>
            <ac:spMk id="3" creationId="{4A2E6331-1F6E-6E0B-BC18-DEA4C8673D90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8:04:14.179" v="871"/>
          <ac:spMkLst>
            <pc:docMk/>
            <pc:sldMk cId="5202687" sldId="268"/>
            <ac:spMk id="6" creationId="{F246321D-1C88-CDC9-81DC-231583FDC24E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8:04:14.179" v="871"/>
          <ac:spMkLst>
            <pc:docMk/>
            <pc:sldMk cId="5202687" sldId="268"/>
            <ac:spMk id="9" creationId="{767A7BCB-E02A-C71C-E5C0-31CE20AF9F3E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8:04:14.179" v="871"/>
          <ac:spMkLst>
            <pc:docMk/>
            <pc:sldMk cId="5202687" sldId="268"/>
            <ac:spMk id="10" creationId="{AF0C58F9-D0F5-8D4A-18CF-9C431F595A57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8:04:14.179" v="871"/>
          <ac:spMkLst>
            <pc:docMk/>
            <pc:sldMk cId="5202687" sldId="268"/>
            <ac:spMk id="13" creationId="{EAED1A1A-D361-7EBA-EE3A-1FE9C87CAABA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8:04:14.179" v="871"/>
          <ac:spMkLst>
            <pc:docMk/>
            <pc:sldMk cId="5202687" sldId="268"/>
            <ac:spMk id="15" creationId="{793A5E04-2A93-902B-55DD-F369D02809AC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8:04:14.179" v="871"/>
          <ac:spMkLst>
            <pc:docMk/>
            <pc:sldMk cId="5202687" sldId="268"/>
            <ac:spMk id="16" creationId="{965E8F86-568C-E2BE-933E-67CF79D92718}"/>
          </ac:spMkLst>
        </pc:spChg>
        <pc:picChg chg="add del mod modCrop">
          <ac:chgData name="Guest User" userId="S::urn:spo:anon#39ecbc1646499f57092db2ee452f464f7c532ef32f0502986f9b2fae135f1a3d::" providerId="AD" clId="Web-{66DFF144-0C54-5909-CDC9-C346001B9B9F}" dt="2023-05-22T17:55:41.848" v="791"/>
          <ac:picMkLst>
            <pc:docMk/>
            <pc:sldMk cId="5202687" sldId="268"/>
            <ac:picMk id="4" creationId="{CDB43733-2F3C-5349-9D04-E6D35BF1D464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8:04:14.179" v="871"/>
          <ac:picMkLst>
            <pc:docMk/>
            <pc:sldMk cId="5202687" sldId="268"/>
            <ac:picMk id="5" creationId="{A48CB1D7-EFC3-7B4D-DAA3-E5F8B1C83845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8:04:14.179" v="871"/>
          <ac:picMkLst>
            <pc:docMk/>
            <pc:sldMk cId="5202687" sldId="268"/>
            <ac:picMk id="7" creationId="{2D72AEE7-8C06-9117-C4B5-DB1B73A16248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8:04:14.179" v="871"/>
          <ac:picMkLst>
            <pc:docMk/>
            <pc:sldMk cId="5202687" sldId="268"/>
            <ac:picMk id="8" creationId="{263556C7-A413-7C4A-45F1-1E9A8B7773EA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8:04:14.179" v="871"/>
          <ac:picMkLst>
            <pc:docMk/>
            <pc:sldMk cId="5202687" sldId="268"/>
            <ac:picMk id="11" creationId="{34A00F85-8881-D578-BB69-C48C472DCA1C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8:04:14.179" v="871"/>
          <ac:picMkLst>
            <pc:docMk/>
            <pc:sldMk cId="5202687" sldId="268"/>
            <ac:picMk id="12" creationId="{D07ED91A-6C9E-8904-4B20-BB7F87B1DE5B}"/>
          </ac:picMkLst>
        </pc:picChg>
        <pc:picChg chg="add mod modCrop">
          <ac:chgData name="Guest User" userId="S::urn:spo:anon#39ecbc1646499f57092db2ee452f464f7c532ef32f0502986f9b2fae135f1a3d::" providerId="AD" clId="Web-{66DFF144-0C54-5909-CDC9-C346001B9B9F}" dt="2023-05-22T18:04:14.179" v="871"/>
          <ac:picMkLst>
            <pc:docMk/>
            <pc:sldMk cId="5202687" sldId="268"/>
            <ac:picMk id="14" creationId="{533C93D1-AA43-85A8-649B-211FB401BA39}"/>
          </ac:picMkLst>
        </pc:picChg>
      </pc:sldChg>
      <pc:sldChg chg="addSp delSp modSp new">
        <pc:chgData name="Guest User" userId="S::urn:spo:anon#39ecbc1646499f57092db2ee452f464f7c532ef32f0502986f9b2fae135f1a3d::" providerId="AD" clId="Web-{66DFF144-0C54-5909-CDC9-C346001B9B9F}" dt="2023-05-22T17:37:42.568" v="555"/>
        <pc:sldMkLst>
          <pc:docMk/>
          <pc:sldMk cId="2356334440" sldId="269"/>
        </pc:sldMkLst>
        <pc:spChg chg="mod">
          <ac:chgData name="Guest User" userId="S::urn:spo:anon#39ecbc1646499f57092db2ee452f464f7c532ef32f0502986f9b2fae135f1a3d::" providerId="AD" clId="Web-{66DFF144-0C54-5909-CDC9-C346001B9B9F}" dt="2023-05-22T17:20:50.825" v="390" actId="20577"/>
          <ac:spMkLst>
            <pc:docMk/>
            <pc:sldMk cId="2356334440" sldId="269"/>
            <ac:spMk id="2" creationId="{88569BB7-2E3B-4D71-177A-77984AE3E8E5}"/>
          </ac:spMkLst>
        </pc:spChg>
        <pc:spChg chg="del mod">
          <ac:chgData name="Guest User" userId="S::urn:spo:anon#39ecbc1646499f57092db2ee452f464f7c532ef32f0502986f9b2fae135f1a3d::" providerId="AD" clId="Web-{66DFF144-0C54-5909-CDC9-C346001B9B9F}" dt="2023-05-22T17:20:28.105" v="361"/>
          <ac:spMkLst>
            <pc:docMk/>
            <pc:sldMk cId="2356334440" sldId="269"/>
            <ac:spMk id="3" creationId="{A4C4D663-B66D-1019-9625-8E4A43B2984A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7:29:04.468" v="454" actId="1076"/>
          <ac:spMkLst>
            <pc:docMk/>
            <pc:sldMk cId="2356334440" sldId="269"/>
            <ac:spMk id="5" creationId="{DFDE5BC0-315E-686A-7CBD-2D9BA3BDEB72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7:24:21.770" v="412"/>
          <ac:spMkLst>
            <pc:docMk/>
            <pc:sldMk cId="2356334440" sldId="269"/>
            <ac:spMk id="7" creationId="{B3C215A5-28D1-64CE-278D-044AF994F696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7:23:11.970" v="401"/>
          <ac:spMkLst>
            <pc:docMk/>
            <pc:sldMk cId="2356334440" sldId="269"/>
            <ac:spMk id="8" creationId="{54C964C3-C607-5200-96F6-7D4FDCD0B50F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7:25:13.412" v="417"/>
          <ac:spMkLst>
            <pc:docMk/>
            <pc:sldMk cId="2356334440" sldId="269"/>
            <ac:spMk id="10" creationId="{23EEC210-554B-393A-A69D-D007DA014812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7:25:13.428" v="418"/>
          <ac:spMkLst>
            <pc:docMk/>
            <pc:sldMk cId="2356334440" sldId="269"/>
            <ac:spMk id="11" creationId="{4BA2CCC7-EF3F-13D5-C142-B87D7C6477EC}"/>
          </ac:spMkLst>
        </pc:spChg>
        <pc:spChg chg="add mod ord">
          <ac:chgData name="Guest User" userId="S::urn:spo:anon#39ecbc1646499f57092db2ee452f464f7c532ef32f0502986f9b2fae135f1a3d::" providerId="AD" clId="Web-{66DFF144-0C54-5909-CDC9-C346001B9B9F}" dt="2023-05-22T17:28:22.419" v="452"/>
          <ac:spMkLst>
            <pc:docMk/>
            <pc:sldMk cId="2356334440" sldId="269"/>
            <ac:spMk id="22" creationId="{9240C042-25D4-60AD-E9C9-0619D18B0BBE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7:29:26.391" v="461" actId="20577"/>
          <ac:spMkLst>
            <pc:docMk/>
            <pc:sldMk cId="2356334440" sldId="269"/>
            <ac:spMk id="24" creationId="{356F6CA2-2A69-DEB9-E5D8-018F5BDB7A9E}"/>
          </ac:spMkLst>
        </pc:spChg>
        <pc:spChg chg="add mod ord">
          <ac:chgData name="Guest User" userId="S::urn:spo:anon#39ecbc1646499f57092db2ee452f464f7c532ef32f0502986f9b2fae135f1a3d::" providerId="AD" clId="Web-{66DFF144-0C54-5909-CDC9-C346001B9B9F}" dt="2023-05-22T17:36:09.046" v="531" actId="1076"/>
          <ac:spMkLst>
            <pc:docMk/>
            <pc:sldMk cId="2356334440" sldId="269"/>
            <ac:spMk id="30" creationId="{32B98F81-D75C-FDE1-3101-CCF08D535900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7:35:37.482" v="527"/>
          <ac:spMkLst>
            <pc:docMk/>
            <pc:sldMk cId="2356334440" sldId="269"/>
            <ac:spMk id="31" creationId="{56DB1AD2-74A2-1AA7-328A-C5BAF26AA669}"/>
          </ac:spMkLst>
        </pc:spChg>
        <pc:spChg chg="add mod">
          <ac:chgData name="Guest User" userId="S::urn:spo:anon#39ecbc1646499f57092db2ee452f464f7c532ef32f0502986f9b2fae135f1a3d::" providerId="AD" clId="Web-{66DFF144-0C54-5909-CDC9-C346001B9B9F}" dt="2023-05-22T17:36:09.062" v="533" actId="1076"/>
          <ac:spMkLst>
            <pc:docMk/>
            <pc:sldMk cId="2356334440" sldId="269"/>
            <ac:spMk id="32" creationId="{2F363546-8173-BA00-C946-86455B54BCA0}"/>
          </ac:spMkLst>
        </pc:spChg>
        <pc:spChg chg="add del mod">
          <ac:chgData name="Guest User" userId="S::urn:spo:anon#39ecbc1646499f57092db2ee452f464f7c532ef32f0502986f9b2fae135f1a3d::" providerId="AD" clId="Web-{66DFF144-0C54-5909-CDC9-C346001B9B9F}" dt="2023-05-22T17:37:40.771" v="554"/>
          <ac:spMkLst>
            <pc:docMk/>
            <pc:sldMk cId="2356334440" sldId="269"/>
            <ac:spMk id="37" creationId="{605CD348-8981-DE53-595E-7E76FAE3B3D0}"/>
          </ac:spMkLst>
        </pc:spChg>
        <pc:grpChg chg="add mod">
          <ac:chgData name="Guest User" userId="S::urn:spo:anon#39ecbc1646499f57092db2ee452f464f7c532ef32f0502986f9b2fae135f1a3d::" providerId="AD" clId="Web-{66DFF144-0C54-5909-CDC9-C346001B9B9F}" dt="2023-05-22T17:26:38.337" v="439" actId="688"/>
          <ac:grpSpMkLst>
            <pc:docMk/>
            <pc:sldMk cId="2356334440" sldId="269"/>
            <ac:grpSpMk id="12" creationId="{12CD6835-B75D-9D23-F47C-9960407B2D02}"/>
          </ac:grpSpMkLst>
        </pc:grpChg>
        <pc:grpChg chg="add mod">
          <ac:chgData name="Guest User" userId="S::urn:spo:anon#39ecbc1646499f57092db2ee452f464f7c532ef32f0502986f9b2fae135f1a3d::" providerId="AD" clId="Web-{66DFF144-0C54-5909-CDC9-C346001B9B9F}" dt="2023-05-22T17:26:12.227" v="434" actId="688"/>
          <ac:grpSpMkLst>
            <pc:docMk/>
            <pc:sldMk cId="2356334440" sldId="269"/>
            <ac:grpSpMk id="13" creationId="{EA93C30B-557C-4DA4-9675-E74D8D7D69C3}"/>
          </ac:grpSpMkLst>
        </pc:grpChg>
        <pc:grpChg chg="add mod">
          <ac:chgData name="Guest User" userId="S::urn:spo:anon#39ecbc1646499f57092db2ee452f464f7c532ef32f0502986f9b2fae135f1a3d::" providerId="AD" clId="Web-{66DFF144-0C54-5909-CDC9-C346001B9B9F}" dt="2023-05-22T17:26:35.775" v="438" actId="688"/>
          <ac:grpSpMkLst>
            <pc:docMk/>
            <pc:sldMk cId="2356334440" sldId="269"/>
            <ac:grpSpMk id="16" creationId="{7184B94E-E292-389E-7879-605FD3149264}"/>
          </ac:grpSpMkLst>
        </pc:grpChg>
        <pc:grpChg chg="add mod">
          <ac:chgData name="Guest User" userId="S::urn:spo:anon#39ecbc1646499f57092db2ee452f464f7c532ef32f0502986f9b2fae135f1a3d::" providerId="AD" clId="Web-{66DFF144-0C54-5909-CDC9-C346001B9B9F}" dt="2023-05-22T17:26:32.306" v="437" actId="688"/>
          <ac:grpSpMkLst>
            <pc:docMk/>
            <pc:sldMk cId="2356334440" sldId="269"/>
            <ac:grpSpMk id="19" creationId="{1D0A1B64-6F9A-6CC3-ACC2-15945EE90C75}"/>
          </ac:grpSpMkLst>
        </pc:grpChg>
        <pc:grpChg chg="add mod">
          <ac:chgData name="Guest User" userId="S::urn:spo:anon#39ecbc1646499f57092db2ee452f464f7c532ef32f0502986f9b2fae135f1a3d::" providerId="AD" clId="Web-{66DFF144-0C54-5909-CDC9-C346001B9B9F}" dt="2023-05-22T17:29:59.017" v="467" actId="1076"/>
          <ac:grpSpMkLst>
            <pc:docMk/>
            <pc:sldMk cId="2356334440" sldId="269"/>
            <ac:grpSpMk id="25" creationId="{10C16468-4D72-0B68-D82A-DD9AB423D658}"/>
          </ac:grpSpMkLst>
        </pc:grpChg>
        <pc:grpChg chg="add mod">
          <ac:chgData name="Guest User" userId="S::urn:spo:anon#39ecbc1646499f57092db2ee452f464f7c532ef32f0502986f9b2fae135f1a3d::" providerId="AD" clId="Web-{66DFF144-0C54-5909-CDC9-C346001B9B9F}" dt="2023-05-22T17:37:01.392" v="536" actId="688"/>
          <ac:grpSpMkLst>
            <pc:docMk/>
            <pc:sldMk cId="2356334440" sldId="269"/>
            <ac:grpSpMk id="33" creationId="{6CABF006-DB4E-C098-D44C-7CDCAD616F9F}"/>
          </ac:grpSpMkLst>
        </pc:grpChg>
        <pc:picChg chg="add mod">
          <ac:chgData name="Guest User" userId="S::urn:spo:anon#39ecbc1646499f57092db2ee452f464f7c532ef32f0502986f9b2fae135f1a3d::" providerId="AD" clId="Web-{66DFF144-0C54-5909-CDC9-C346001B9B9F}" dt="2023-05-22T17:28:49.436" v="453" actId="1076"/>
          <ac:picMkLst>
            <pc:docMk/>
            <pc:sldMk cId="2356334440" sldId="269"/>
            <ac:picMk id="6" creationId="{58E702A8-0021-0DBE-4AA6-5D378CE41B3F}"/>
          </ac:picMkLst>
        </pc:picChg>
        <pc:picChg chg="add mod">
          <ac:chgData name="Guest User" userId="S::urn:spo:anon#39ecbc1646499f57092db2ee452f464f7c532ef32f0502986f9b2fae135f1a3d::" providerId="AD" clId="Web-{66DFF144-0C54-5909-CDC9-C346001B9B9F}" dt="2023-05-22T17:36:09.046" v="532" actId="1076"/>
          <ac:picMkLst>
            <pc:docMk/>
            <pc:sldMk cId="2356334440" sldId="269"/>
            <ac:picMk id="28" creationId="{12E4CFFF-9FF1-DB4F-951C-B7B1374318D4}"/>
          </ac:picMkLst>
        </pc:picChg>
        <pc:picChg chg="add del mod">
          <ac:chgData name="Guest User" userId="S::urn:spo:anon#39ecbc1646499f57092db2ee452f464f7c532ef32f0502986f9b2fae135f1a3d::" providerId="AD" clId="Web-{66DFF144-0C54-5909-CDC9-C346001B9B9F}" dt="2023-05-22T17:37:42.568" v="555"/>
          <ac:picMkLst>
            <pc:docMk/>
            <pc:sldMk cId="2356334440" sldId="269"/>
            <ac:picMk id="38" creationId="{D9F1DAC7-74C8-2EA3-DDFC-AA75699AA81E}"/>
          </ac:picMkLst>
        </pc:picChg>
        <pc:cxnChg chg="add del mod">
          <ac:chgData name="Guest User" userId="S::urn:spo:anon#39ecbc1646499f57092db2ee452f464f7c532ef32f0502986f9b2fae135f1a3d::" providerId="AD" clId="Web-{66DFF144-0C54-5909-CDC9-C346001B9B9F}" dt="2023-05-22T17:24:21.770" v="411"/>
          <ac:cxnSpMkLst>
            <pc:docMk/>
            <pc:sldMk cId="2356334440" sldId="269"/>
            <ac:cxnSpMk id="9" creationId="{A21E70C7-06B8-85C0-5466-72C5DFC1D9B1}"/>
          </ac:cxnSpMkLst>
        </pc:cxnChg>
        <pc:cxnChg chg="add del">
          <ac:chgData name="Guest User" userId="S::urn:spo:anon#39ecbc1646499f57092db2ee452f464f7c532ef32f0502986f9b2fae135f1a3d::" providerId="AD" clId="Web-{66DFF144-0C54-5909-CDC9-C346001B9B9F}" dt="2023-05-22T17:31:23.817" v="474"/>
          <ac:cxnSpMkLst>
            <pc:docMk/>
            <pc:sldMk cId="2356334440" sldId="269"/>
            <ac:cxnSpMk id="29" creationId="{23D720E7-8AB0-2872-36DA-3FFF8E4BAFDF}"/>
          </ac:cxnSpMkLst>
        </pc:cxnChg>
      </pc:sldChg>
    </pc:docChg>
  </pc:docChgLst>
  <pc:docChgLst>
    <pc:chgData name="Fabiano Junior Maia Manschein" userId="S::fabiano.junior.maia.manschein@etu.univ-st-etienne.fr::42572722-3f82-4d9f-97cc-b51ad2b60e78" providerId="AD" clId="Web-{D04A8BD6-EE85-1D83-5CB5-47523CE0853F}"/>
    <pc:docChg chg="addSld delSld modSld">
      <pc:chgData name="Fabiano Junior Maia Manschein" userId="S::fabiano.junior.maia.manschein@etu.univ-st-etienne.fr::42572722-3f82-4d9f-97cc-b51ad2b60e78" providerId="AD" clId="Web-{D04A8BD6-EE85-1D83-5CB5-47523CE0853F}" dt="2023-05-24T02:25:30.729" v="376" actId="20577"/>
      <pc:docMkLst>
        <pc:docMk/>
      </pc:docMkLst>
      <pc:sldChg chg="modSp">
        <pc:chgData name="Fabiano Junior Maia Manschein" userId="S::fabiano.junior.maia.manschein@etu.univ-st-etienne.fr::42572722-3f82-4d9f-97cc-b51ad2b60e78" providerId="AD" clId="Web-{D04A8BD6-EE85-1D83-5CB5-47523CE0853F}" dt="2023-05-24T02:25:30.729" v="376" actId="20577"/>
        <pc:sldMkLst>
          <pc:docMk/>
          <pc:sldMk cId="1994375328" sldId="257"/>
        </pc:sldMkLst>
        <pc:graphicFrameChg chg="modGraphic">
          <ac:chgData name="Fabiano Junior Maia Manschein" userId="S::fabiano.junior.maia.manschein@etu.univ-st-etienne.fr::42572722-3f82-4d9f-97cc-b51ad2b60e78" providerId="AD" clId="Web-{D04A8BD6-EE85-1D83-5CB5-47523CE0853F}" dt="2023-05-24T02:25:30.729" v="376" actId="20577"/>
          <ac:graphicFrameMkLst>
            <pc:docMk/>
            <pc:sldMk cId="1994375328" sldId="257"/>
            <ac:graphicFrameMk id="28" creationId="{746AC4FF-09E7-9433-DA98-0861E593318D}"/>
          </ac:graphicFrameMkLst>
        </pc:graphicFrameChg>
      </pc:sldChg>
      <pc:sldChg chg="delCm">
        <pc:chgData name="Fabiano Junior Maia Manschein" userId="S::fabiano.junior.maia.manschein@etu.univ-st-etienne.fr::42572722-3f82-4d9f-97cc-b51ad2b60e78" providerId="AD" clId="Web-{D04A8BD6-EE85-1D83-5CB5-47523CE0853F}" dt="2023-05-24T02:21:53.847" v="272"/>
        <pc:sldMkLst>
          <pc:docMk/>
          <pc:sldMk cId="3923005287" sldId="272"/>
        </pc:sldMkLst>
      </pc:sldChg>
      <pc:sldChg chg="addSp delSp modSp">
        <pc:chgData name="Fabiano Junior Maia Manschein" userId="S::fabiano.junior.maia.manschein@etu.univ-st-etienne.fr::42572722-3f82-4d9f-97cc-b51ad2b60e78" providerId="AD" clId="Web-{D04A8BD6-EE85-1D83-5CB5-47523CE0853F}" dt="2023-05-24T02:20:37.126" v="252" actId="20577"/>
        <pc:sldMkLst>
          <pc:docMk/>
          <pc:sldMk cId="1399639054" sldId="282"/>
        </pc:sldMkLst>
        <pc:spChg chg="mod">
          <ac:chgData name="Fabiano Junior Maia Manschein" userId="S::fabiano.junior.maia.manschein@etu.univ-st-etienne.fr::42572722-3f82-4d9f-97cc-b51ad2b60e78" providerId="AD" clId="Web-{D04A8BD6-EE85-1D83-5CB5-47523CE0853F}" dt="2023-05-24T02:20:37.126" v="252" actId="20577"/>
          <ac:spMkLst>
            <pc:docMk/>
            <pc:sldMk cId="1399639054" sldId="282"/>
            <ac:spMk id="2" creationId="{03445FD3-C45B-0AE5-CAF9-2EF199DDB78A}"/>
          </ac:spMkLst>
        </pc:spChg>
        <pc:spChg chg="del">
          <ac:chgData name="Fabiano Junior Maia Manschein" userId="S::fabiano.junior.maia.manschein@etu.univ-st-etienne.fr::42572722-3f82-4d9f-97cc-b51ad2b60e78" providerId="AD" clId="Web-{D04A8BD6-EE85-1D83-5CB5-47523CE0853F}" dt="2023-05-24T02:07:13.214" v="0"/>
          <ac:spMkLst>
            <pc:docMk/>
            <pc:sldMk cId="1399639054" sldId="282"/>
            <ac:spMk id="3" creationId="{5E616E03-09B9-0301-08A5-70B26D67B2DB}"/>
          </ac:spMkLst>
        </pc:spChg>
        <pc:spChg chg="mod topLvl">
          <ac:chgData name="Fabiano Junior Maia Manschein" userId="S::fabiano.junior.maia.manschein@etu.univ-st-etienne.fr::42572722-3f82-4d9f-97cc-b51ad2b60e78" providerId="AD" clId="Web-{D04A8BD6-EE85-1D83-5CB5-47523CE0853F}" dt="2023-05-24T02:13:30.704" v="61" actId="1076"/>
          <ac:spMkLst>
            <pc:docMk/>
            <pc:sldMk cId="1399639054" sldId="282"/>
            <ac:spMk id="9" creationId="{6706DC16-9D10-CCE9-2505-9713AB75FCE4}"/>
          </ac:spMkLst>
        </pc:spChg>
        <pc:spChg chg="mod topLvl">
          <ac:chgData name="Fabiano Junior Maia Manschein" userId="S::fabiano.junior.maia.manschein@etu.univ-st-etienne.fr::42572722-3f82-4d9f-97cc-b51ad2b60e78" providerId="AD" clId="Web-{D04A8BD6-EE85-1D83-5CB5-47523CE0853F}" dt="2023-05-24T02:13:30.704" v="62" actId="1076"/>
          <ac:spMkLst>
            <pc:docMk/>
            <pc:sldMk cId="1399639054" sldId="282"/>
            <ac:spMk id="13" creationId="{D6E4F94A-66C4-9757-3200-389F704868EB}"/>
          </ac:spMkLst>
        </pc:spChg>
        <pc:spChg chg="add mod">
          <ac:chgData name="Fabiano Junior Maia Manschein" userId="S::fabiano.junior.maia.manschein@etu.univ-st-etienne.fr::42572722-3f82-4d9f-97cc-b51ad2b60e78" providerId="AD" clId="Web-{D04A8BD6-EE85-1D83-5CB5-47523CE0853F}" dt="2023-05-24T02:13:30.704" v="63" actId="1076"/>
          <ac:spMkLst>
            <pc:docMk/>
            <pc:sldMk cId="1399639054" sldId="282"/>
            <ac:spMk id="18" creationId="{0DC5C281-E389-F74C-872A-864E8C93E447}"/>
          </ac:spMkLst>
        </pc:spChg>
        <pc:spChg chg="add mod">
          <ac:chgData name="Fabiano Junior Maia Manschein" userId="S::fabiano.junior.maia.manschein@etu.univ-st-etienne.fr::42572722-3f82-4d9f-97cc-b51ad2b60e78" providerId="AD" clId="Web-{D04A8BD6-EE85-1D83-5CB5-47523CE0853F}" dt="2023-05-24T02:15:25.068" v="147" actId="1076"/>
          <ac:spMkLst>
            <pc:docMk/>
            <pc:sldMk cId="1399639054" sldId="282"/>
            <ac:spMk id="19" creationId="{E2D8834C-2680-5516-0339-25D2474E364E}"/>
          </ac:spMkLst>
        </pc:spChg>
        <pc:grpChg chg="add del">
          <ac:chgData name="Fabiano Junior Maia Manschein" userId="S::fabiano.junior.maia.manschein@etu.univ-st-etienne.fr::42572722-3f82-4d9f-97cc-b51ad2b60e78" providerId="AD" clId="Web-{D04A8BD6-EE85-1D83-5CB5-47523CE0853F}" dt="2023-05-24T02:10:37.850" v="25"/>
          <ac:grpSpMkLst>
            <pc:docMk/>
            <pc:sldMk cId="1399639054" sldId="282"/>
            <ac:grpSpMk id="10" creationId="{40430DD3-87B2-ED81-D15D-31A0A1967FF0}"/>
          </ac:grpSpMkLst>
        </pc:grpChg>
        <pc:grpChg chg="add del mod">
          <ac:chgData name="Fabiano Junior Maia Manschein" userId="S::fabiano.junior.maia.manschein@etu.univ-st-etienne.fr::42572722-3f82-4d9f-97cc-b51ad2b60e78" providerId="AD" clId="Web-{D04A8BD6-EE85-1D83-5CB5-47523CE0853F}" dt="2023-05-24T02:10:28.803" v="24"/>
          <ac:grpSpMkLst>
            <pc:docMk/>
            <pc:sldMk cId="1399639054" sldId="282"/>
            <ac:grpSpMk id="14" creationId="{F051CBF7-C760-D421-AC35-C1E800D4F46E}"/>
          </ac:grpSpMkLst>
        </pc:grpChg>
        <pc:picChg chg="add del mod">
          <ac:chgData name="Fabiano Junior Maia Manschein" userId="S::fabiano.junior.maia.manschein@etu.univ-st-etienne.fr::42572722-3f82-4d9f-97cc-b51ad2b60e78" providerId="AD" clId="Web-{D04A8BD6-EE85-1D83-5CB5-47523CE0853F}" dt="2023-05-24T02:09:07.346" v="13"/>
          <ac:picMkLst>
            <pc:docMk/>
            <pc:sldMk cId="1399639054" sldId="282"/>
            <ac:picMk id="4" creationId="{57854542-4771-0273-E9E1-5E44C6280A72}"/>
          </ac:picMkLst>
        </pc:picChg>
        <pc:picChg chg="mod topLvl">
          <ac:chgData name="Fabiano Junior Maia Manschein" userId="S::fabiano.junior.maia.manschein@etu.univ-st-etienne.fr::42572722-3f82-4d9f-97cc-b51ad2b60e78" providerId="AD" clId="Web-{D04A8BD6-EE85-1D83-5CB5-47523CE0853F}" dt="2023-05-24T02:12:29.890" v="43" actId="1076"/>
          <ac:picMkLst>
            <pc:docMk/>
            <pc:sldMk cId="1399639054" sldId="282"/>
            <ac:picMk id="8" creationId="{81CCA12E-90DF-94F9-A2E5-73B1A0418E93}"/>
          </ac:picMkLst>
        </pc:picChg>
        <pc:picChg chg="mod topLvl">
          <ac:chgData name="Fabiano Junior Maia Manschein" userId="S::fabiano.junior.maia.manschein@etu.univ-st-etienne.fr::42572722-3f82-4d9f-97cc-b51ad2b60e78" providerId="AD" clId="Web-{D04A8BD6-EE85-1D83-5CB5-47523CE0853F}" dt="2023-05-24T02:12:34.546" v="46" actId="1076"/>
          <ac:picMkLst>
            <pc:docMk/>
            <pc:sldMk cId="1399639054" sldId="282"/>
            <ac:picMk id="12" creationId="{92FFC075-8AB9-6169-3A2E-D113F933D402}"/>
          </ac:picMkLst>
        </pc:picChg>
        <pc:picChg chg="add mod">
          <ac:chgData name="Fabiano Junior Maia Manschein" userId="S::fabiano.junior.maia.manschein@etu.univ-st-etienne.fr::42572722-3f82-4d9f-97cc-b51ad2b60e78" providerId="AD" clId="Web-{D04A8BD6-EE85-1D83-5CB5-47523CE0853F}" dt="2023-05-24T02:12:29.937" v="45" actId="1076"/>
          <ac:picMkLst>
            <pc:docMk/>
            <pc:sldMk cId="1399639054" sldId="282"/>
            <ac:picMk id="16" creationId="{358F69FC-D2A5-29C7-678E-C4093644D6E6}"/>
          </ac:picMkLst>
        </pc:picChg>
        <pc:cxnChg chg="add del mod">
          <ac:chgData name="Fabiano Junior Maia Manschein" userId="S::fabiano.junior.maia.manschein@etu.univ-st-etienne.fr::42572722-3f82-4d9f-97cc-b51ad2b60e78" providerId="AD" clId="Web-{D04A8BD6-EE85-1D83-5CB5-47523CE0853F}" dt="2023-05-24T02:13:46.627" v="64"/>
          <ac:cxnSpMkLst>
            <pc:docMk/>
            <pc:sldMk cId="1399639054" sldId="282"/>
            <ac:cxnSpMk id="6" creationId="{A4861C9D-33E0-2849-AE98-3452EBA090D1}"/>
          </ac:cxnSpMkLst>
        </pc:cxnChg>
      </pc:sldChg>
      <pc:sldChg chg="del">
        <pc:chgData name="Fabiano Junior Maia Manschein" userId="S::fabiano.junior.maia.manschein@etu.univ-st-etienne.fr::42572722-3f82-4d9f-97cc-b51ad2b60e78" providerId="AD" clId="Web-{D04A8BD6-EE85-1D83-5CB5-47523CE0853F}" dt="2023-05-24T02:19:28.358" v="222"/>
        <pc:sldMkLst>
          <pc:docMk/>
          <pc:sldMk cId="303886842" sldId="283"/>
        </pc:sldMkLst>
      </pc:sldChg>
      <pc:sldChg chg="addSp modSp add replId">
        <pc:chgData name="Fabiano Junior Maia Manschein" userId="S::fabiano.junior.maia.manschein@etu.univ-st-etienne.fr::42572722-3f82-4d9f-97cc-b51ad2b60e78" providerId="AD" clId="Web-{D04A8BD6-EE85-1D83-5CB5-47523CE0853F}" dt="2023-05-24T02:20:33.422" v="250" actId="20577"/>
        <pc:sldMkLst>
          <pc:docMk/>
          <pc:sldMk cId="3998910768" sldId="293"/>
        </pc:sldMkLst>
        <pc:spChg chg="mod">
          <ac:chgData name="Fabiano Junior Maia Manschein" userId="S::fabiano.junior.maia.manschein@etu.univ-st-etienne.fr::42572722-3f82-4d9f-97cc-b51ad2b60e78" providerId="AD" clId="Web-{D04A8BD6-EE85-1D83-5CB5-47523CE0853F}" dt="2023-05-24T02:20:33.422" v="250" actId="20577"/>
          <ac:spMkLst>
            <pc:docMk/>
            <pc:sldMk cId="3998910768" sldId="293"/>
            <ac:spMk id="2" creationId="{03445FD3-C45B-0AE5-CAF9-2EF199DDB78A}"/>
          </ac:spMkLst>
        </pc:spChg>
        <pc:spChg chg="add mod">
          <ac:chgData name="Fabiano Junior Maia Manschein" userId="S::fabiano.junior.maia.manschein@etu.univ-st-etienne.fr::42572722-3f82-4d9f-97cc-b51ad2b60e78" providerId="AD" clId="Web-{D04A8BD6-EE85-1D83-5CB5-47523CE0853F}" dt="2023-05-24T02:17:45.713" v="221" actId="20577"/>
          <ac:spMkLst>
            <pc:docMk/>
            <pc:sldMk cId="3998910768" sldId="293"/>
            <ac:spMk id="5" creationId="{8511E193-C334-579D-AD03-6D4B00C0F848}"/>
          </ac:spMkLst>
        </pc:spChg>
      </pc:sldChg>
      <pc:sldChg chg="modSp new del">
        <pc:chgData name="Fabiano Junior Maia Manschein" userId="S::fabiano.junior.maia.manschein@etu.univ-st-etienne.fr::42572722-3f82-4d9f-97cc-b51ad2b60e78" providerId="AD" clId="Web-{D04A8BD6-EE85-1D83-5CB5-47523CE0853F}" dt="2023-05-24T02:25:19.416" v="368"/>
        <pc:sldMkLst>
          <pc:docMk/>
          <pc:sldMk cId="3001901456" sldId="294"/>
        </pc:sldMkLst>
        <pc:spChg chg="mod">
          <ac:chgData name="Fabiano Junior Maia Manschein" userId="S::fabiano.junior.maia.manschein@etu.univ-st-etienne.fr::42572722-3f82-4d9f-97cc-b51ad2b60e78" providerId="AD" clId="Web-{D04A8BD6-EE85-1D83-5CB5-47523CE0853F}" dt="2023-05-24T02:23:34.725" v="300" actId="20577"/>
          <ac:spMkLst>
            <pc:docMk/>
            <pc:sldMk cId="3001901456" sldId="294"/>
            <ac:spMk id="2" creationId="{093334C9-D337-D7FC-063C-694B91358795}"/>
          </ac:spMkLst>
        </pc:spChg>
        <pc:spChg chg="mod">
          <ac:chgData name="Fabiano Junior Maia Manschein" userId="S::fabiano.junior.maia.manschein@etu.univ-st-etienne.fr::42572722-3f82-4d9f-97cc-b51ad2b60e78" providerId="AD" clId="Web-{D04A8BD6-EE85-1D83-5CB5-47523CE0853F}" dt="2023-05-24T02:24:28.211" v="367" actId="20577"/>
          <ac:spMkLst>
            <pc:docMk/>
            <pc:sldMk cId="3001901456" sldId="294"/>
            <ac:spMk id="3" creationId="{D3C0159B-3705-FD3D-C757-D908F432E58B}"/>
          </ac:spMkLst>
        </pc:spChg>
      </pc:sldChg>
    </pc:docChg>
  </pc:docChgLst>
  <pc:docChgLst>
    <pc:chgData name="Guest User" userId="S::urn:spo:anon#39ecbc1646499f57092db2ee452f464f7c532ef32f0502986f9b2fae135f1a3d::" providerId="AD" clId="Web-{D6B23151-7A7E-431B-F5BE-C0700DDD4C30}"/>
    <pc:docChg chg="delSld modSld sldOrd">
      <pc:chgData name="Guest User" userId="S::urn:spo:anon#39ecbc1646499f57092db2ee452f464f7c532ef32f0502986f9b2fae135f1a3d::" providerId="AD" clId="Web-{D6B23151-7A7E-431B-F5BE-C0700DDD4C30}" dt="2023-05-23T23:52:07.205" v="401"/>
      <pc:docMkLst>
        <pc:docMk/>
      </pc:docMkLst>
      <pc:sldChg chg="del">
        <pc:chgData name="Guest User" userId="S::urn:spo:anon#39ecbc1646499f57092db2ee452f464f7c532ef32f0502986f9b2fae135f1a3d::" providerId="AD" clId="Web-{D6B23151-7A7E-431B-F5BE-C0700DDD4C30}" dt="2023-05-23T23:30:39.066" v="257"/>
        <pc:sldMkLst>
          <pc:docMk/>
          <pc:sldMk cId="895742151" sldId="267"/>
        </pc:sldMkLst>
      </pc:sldChg>
      <pc:sldChg chg="del">
        <pc:chgData name="Guest User" userId="S::urn:spo:anon#39ecbc1646499f57092db2ee452f464f7c532ef32f0502986f9b2fae135f1a3d::" providerId="AD" clId="Web-{D6B23151-7A7E-431B-F5BE-C0700DDD4C30}" dt="2023-05-23T23:07:50.483" v="54"/>
        <pc:sldMkLst>
          <pc:docMk/>
          <pc:sldMk cId="2356334440" sldId="269"/>
        </pc:sldMkLst>
      </pc:sldChg>
      <pc:sldChg chg="addSp delSp modSp">
        <pc:chgData name="Guest User" userId="S::urn:spo:anon#39ecbc1646499f57092db2ee452f464f7c532ef32f0502986f9b2fae135f1a3d::" providerId="AD" clId="Web-{D6B23151-7A7E-431B-F5BE-C0700DDD4C30}" dt="2023-05-23T23:52:07.205" v="401"/>
        <pc:sldMkLst>
          <pc:docMk/>
          <pc:sldMk cId="1060947052" sldId="273"/>
        </pc:sldMkLst>
        <pc:spChg chg="del">
          <ac:chgData name="Guest User" userId="S::urn:spo:anon#39ecbc1646499f57092db2ee452f464f7c532ef32f0502986f9b2fae135f1a3d::" providerId="AD" clId="Web-{D6B23151-7A7E-431B-F5BE-C0700DDD4C30}" dt="2023-05-23T22:54:30.770" v="13"/>
          <ac:spMkLst>
            <pc:docMk/>
            <pc:sldMk cId="1060947052" sldId="273"/>
            <ac:spMk id="3" creationId="{EFBC5F44-CA42-C4D9-9AE2-1B7C69869421}"/>
          </ac:spMkLst>
        </pc:spChg>
        <pc:spChg chg="add">
          <ac:chgData name="Guest User" userId="S::urn:spo:anon#39ecbc1646499f57092db2ee452f464f7c532ef32f0502986f9b2fae135f1a3d::" providerId="AD" clId="Web-{D6B23151-7A7E-431B-F5BE-C0700DDD4C30}" dt="2023-05-23T23:52:07.205" v="401"/>
          <ac:spMkLst>
            <pc:docMk/>
            <pc:sldMk cId="1060947052" sldId="273"/>
            <ac:spMk id="11" creationId="{F021C48A-65A4-DE01-87CE-0A2BA6CF1DEF}"/>
          </ac:spMkLst>
        </pc:spChg>
        <pc:grpChg chg="add del mod">
          <ac:chgData name="Guest User" userId="S::urn:spo:anon#39ecbc1646499f57092db2ee452f464f7c532ef32f0502986f9b2fae135f1a3d::" providerId="AD" clId="Web-{D6B23151-7A7E-431B-F5BE-C0700DDD4C30}" dt="2023-05-23T23:06:34.089" v="53"/>
          <ac:grpSpMkLst>
            <pc:docMk/>
            <pc:sldMk cId="1060947052" sldId="273"/>
            <ac:grpSpMk id="10" creationId="{0C1153EE-890B-A658-B3A5-0163A47D18A7}"/>
          </ac:grpSpMkLst>
        </pc:grpChg>
        <pc:picChg chg="add mod topLvl">
          <ac:chgData name="Guest User" userId="S::urn:spo:anon#39ecbc1646499f57092db2ee452f464f7c532ef32f0502986f9b2fae135f1a3d::" providerId="AD" clId="Web-{D6B23151-7A7E-431B-F5BE-C0700DDD4C30}" dt="2023-05-23T23:06:34.089" v="53"/>
          <ac:picMkLst>
            <pc:docMk/>
            <pc:sldMk cId="1060947052" sldId="273"/>
            <ac:picMk id="4" creationId="{09F2ABBA-3EA3-5EBA-B703-A2D4BACED3D4}"/>
          </ac:picMkLst>
        </pc:picChg>
        <pc:picChg chg="add mod topLvl">
          <ac:chgData name="Guest User" userId="S::urn:spo:anon#39ecbc1646499f57092db2ee452f464f7c532ef32f0502986f9b2fae135f1a3d::" providerId="AD" clId="Web-{D6B23151-7A7E-431B-F5BE-C0700DDD4C30}" dt="2023-05-23T23:06:34.089" v="53"/>
          <ac:picMkLst>
            <pc:docMk/>
            <pc:sldMk cId="1060947052" sldId="273"/>
            <ac:picMk id="5" creationId="{F3EA38F3-05D0-1CFD-9C51-3BE405486C46}"/>
          </ac:picMkLst>
        </pc:picChg>
        <pc:picChg chg="add del mod">
          <ac:chgData name="Guest User" userId="S::urn:spo:anon#39ecbc1646499f57092db2ee452f464f7c532ef32f0502986f9b2fae135f1a3d::" providerId="AD" clId="Web-{D6B23151-7A7E-431B-F5BE-C0700DDD4C30}" dt="2023-05-23T22:59:54.676" v="21"/>
          <ac:picMkLst>
            <pc:docMk/>
            <pc:sldMk cId="1060947052" sldId="273"/>
            <ac:picMk id="8" creationId="{60A9616E-1662-0BC4-4032-68F11D81CA87}"/>
          </ac:picMkLst>
        </pc:picChg>
        <pc:picChg chg="add mod topLvl">
          <ac:chgData name="Guest User" userId="S::urn:spo:anon#39ecbc1646499f57092db2ee452f464f7c532ef32f0502986f9b2fae135f1a3d::" providerId="AD" clId="Web-{D6B23151-7A7E-431B-F5BE-C0700DDD4C30}" dt="2023-05-23T23:06:34.089" v="53"/>
          <ac:picMkLst>
            <pc:docMk/>
            <pc:sldMk cId="1060947052" sldId="273"/>
            <ac:picMk id="9" creationId="{8E5D7585-D829-B353-982B-DA918D397139}"/>
          </ac:picMkLst>
        </pc:picChg>
        <pc:inkChg chg="del">
          <ac:chgData name="Guest User" userId="S::urn:spo:anon#39ecbc1646499f57092db2ee452f464f7c532ef32f0502986f9b2fae135f1a3d::" providerId="AD" clId="Web-{D6B23151-7A7E-431B-F5BE-C0700DDD4C30}" dt="2023-05-23T22:54:25.379" v="10"/>
          <ac:inkMkLst>
            <pc:docMk/>
            <pc:sldMk cId="1060947052" sldId="273"/>
            <ac:inkMk id="6" creationId="{C72D1B05-D130-2A56-AB34-5AAFBD18C5C6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24.223" v="9"/>
          <ac:inkMkLst>
            <pc:docMk/>
            <pc:sldMk cId="1060947052" sldId="273"/>
            <ac:inkMk id="7" creationId="{8BF3CBBA-0CA7-8DC0-8246-19076BFEA9C9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27.207" v="11"/>
          <ac:inkMkLst>
            <pc:docMk/>
            <pc:sldMk cId="1060947052" sldId="273"/>
            <ac:inkMk id="12" creationId="{53A90C1A-0B15-D4A6-5942-6587252296AF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33.129" v="14"/>
          <ac:inkMkLst>
            <pc:docMk/>
            <pc:sldMk cId="1060947052" sldId="273"/>
            <ac:inkMk id="15" creationId="{6ACB0FB1-6F87-D8DD-03B5-65519B31326F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29.051" v="12"/>
          <ac:inkMkLst>
            <pc:docMk/>
            <pc:sldMk cId="1060947052" sldId="273"/>
            <ac:inkMk id="16" creationId="{21266D23-A245-22FF-ACC1-E71667CE88CF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09.675" v="0"/>
          <ac:inkMkLst>
            <pc:docMk/>
            <pc:sldMk cId="1060947052" sldId="273"/>
            <ac:inkMk id="19" creationId="{5BE4F413-947D-B5A4-1189-B2710B12ECE2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23.347" v="8"/>
          <ac:inkMkLst>
            <pc:docMk/>
            <pc:sldMk cId="1060947052" sldId="273"/>
            <ac:inkMk id="20" creationId="{8DC0006F-8971-795C-EE68-F47B53E2D988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22.035" v="7"/>
          <ac:inkMkLst>
            <pc:docMk/>
            <pc:sldMk cId="1060947052" sldId="273"/>
            <ac:inkMk id="23" creationId="{5E3EE873-10A3-E5E3-7217-1286CD3E2F5D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20.925" v="6"/>
          <ac:inkMkLst>
            <pc:docMk/>
            <pc:sldMk cId="1060947052" sldId="273"/>
            <ac:inkMk id="24" creationId="{AE418F91-F5F3-2A82-3194-4F7DC29BF3F1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13.628" v="1"/>
          <ac:inkMkLst>
            <pc:docMk/>
            <pc:sldMk cId="1060947052" sldId="273"/>
            <ac:inkMk id="25" creationId="{2B6B9018-82F0-541F-3317-8BF6BA618B30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15.519" v="2"/>
          <ac:inkMkLst>
            <pc:docMk/>
            <pc:sldMk cId="1060947052" sldId="273"/>
            <ac:inkMk id="30" creationId="{1F27FE39-038B-B2E5-C442-4575EB77CDCA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16.441" v="3"/>
          <ac:inkMkLst>
            <pc:docMk/>
            <pc:sldMk cId="1060947052" sldId="273"/>
            <ac:inkMk id="32" creationId="{F48C9DF8-189A-C67E-C862-A7B150FB22E8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19.800" v="5"/>
          <ac:inkMkLst>
            <pc:docMk/>
            <pc:sldMk cId="1060947052" sldId="273"/>
            <ac:inkMk id="35" creationId="{B76AE3D9-25CB-6D64-FE51-8363AF2CC4D6}"/>
          </ac:inkMkLst>
        </pc:inkChg>
        <pc:inkChg chg="del">
          <ac:chgData name="Guest User" userId="S::urn:spo:anon#39ecbc1646499f57092db2ee452f464f7c532ef32f0502986f9b2fae135f1a3d::" providerId="AD" clId="Web-{D6B23151-7A7E-431B-F5BE-C0700DDD4C30}" dt="2023-05-23T22:54:18.128" v="4"/>
          <ac:inkMkLst>
            <pc:docMk/>
            <pc:sldMk cId="1060947052" sldId="273"/>
            <ac:inkMk id="36" creationId="{71D43C20-C329-3699-9C71-EAFA0D25589D}"/>
          </ac:inkMkLst>
        </pc:inkChg>
      </pc:sldChg>
      <pc:sldChg chg="modSp">
        <pc:chgData name="Guest User" userId="S::urn:spo:anon#39ecbc1646499f57092db2ee452f464f7c532ef32f0502986f9b2fae135f1a3d::" providerId="AD" clId="Web-{D6B23151-7A7E-431B-F5BE-C0700DDD4C30}" dt="2023-05-23T23:09:43.879" v="62" actId="20577"/>
        <pc:sldMkLst>
          <pc:docMk/>
          <pc:sldMk cId="3123682715" sldId="276"/>
        </pc:sldMkLst>
        <pc:spChg chg="mod">
          <ac:chgData name="Guest User" userId="S::urn:spo:anon#39ecbc1646499f57092db2ee452f464f7c532ef32f0502986f9b2fae135f1a3d::" providerId="AD" clId="Web-{D6B23151-7A7E-431B-F5BE-C0700DDD4C30}" dt="2023-05-23T23:09:43.879" v="62" actId="20577"/>
          <ac:spMkLst>
            <pc:docMk/>
            <pc:sldMk cId="3123682715" sldId="276"/>
            <ac:spMk id="3" creationId="{80AC8806-F228-699F-48EF-5D6FDD21E9FA}"/>
          </ac:spMkLst>
        </pc:spChg>
      </pc:sldChg>
      <pc:sldChg chg="addSp delSp modSp">
        <pc:chgData name="Guest User" userId="S::urn:spo:anon#39ecbc1646499f57092db2ee452f464f7c532ef32f0502986f9b2fae135f1a3d::" providerId="AD" clId="Web-{D6B23151-7A7E-431B-F5BE-C0700DDD4C30}" dt="2023-05-23T23:51:20.734" v="400" actId="1076"/>
        <pc:sldMkLst>
          <pc:docMk/>
          <pc:sldMk cId="3138946817" sldId="278"/>
        </pc:sldMkLst>
        <pc:spChg chg="del">
          <ac:chgData name="Guest User" userId="S::urn:spo:anon#39ecbc1646499f57092db2ee452f464f7c532ef32f0502986f9b2fae135f1a3d::" providerId="AD" clId="Web-{D6B23151-7A7E-431B-F5BE-C0700DDD4C30}" dt="2023-05-23T23:43:01.992" v="350"/>
          <ac:spMkLst>
            <pc:docMk/>
            <pc:sldMk cId="3138946817" sldId="278"/>
            <ac:spMk id="3" creationId="{907796F4-EC36-C08A-1AD6-DC2775FAC29B}"/>
          </ac:spMkLst>
        </pc:spChg>
        <pc:spChg chg="add mod">
          <ac:chgData name="Guest User" userId="S::urn:spo:anon#39ecbc1646499f57092db2ee452f464f7c532ef32f0502986f9b2fae135f1a3d::" providerId="AD" clId="Web-{D6B23151-7A7E-431B-F5BE-C0700DDD4C30}" dt="2023-05-23T23:49:00.399" v="391" actId="1076"/>
          <ac:spMkLst>
            <pc:docMk/>
            <pc:sldMk cId="3138946817" sldId="278"/>
            <ac:spMk id="23" creationId="{25C8B0D9-B303-23EB-565B-4552939C842F}"/>
          </ac:spMkLst>
        </pc:spChg>
        <pc:grpChg chg="add mod">
          <ac:chgData name="Guest User" userId="S::urn:spo:anon#39ecbc1646499f57092db2ee452f464f7c532ef32f0502986f9b2fae135f1a3d::" providerId="AD" clId="Web-{D6B23151-7A7E-431B-F5BE-C0700DDD4C30}" dt="2023-05-23T23:47:43.927" v="367" actId="1076"/>
          <ac:grpSpMkLst>
            <pc:docMk/>
            <pc:sldMk cId="3138946817" sldId="278"/>
            <ac:grpSpMk id="7" creationId="{052943CB-AF1C-8E25-C5CB-6594A75BBA64}"/>
          </ac:grpSpMkLst>
        </pc:grpChg>
        <pc:grpChg chg="add mod">
          <ac:chgData name="Guest User" userId="S::urn:spo:anon#39ecbc1646499f57092db2ee452f464f7c532ef32f0502986f9b2fae135f1a3d::" providerId="AD" clId="Web-{D6B23151-7A7E-431B-F5BE-C0700DDD4C30}" dt="2023-05-23T23:47:39.036" v="364" actId="1076"/>
          <ac:grpSpMkLst>
            <pc:docMk/>
            <pc:sldMk cId="3138946817" sldId="278"/>
            <ac:grpSpMk id="15" creationId="{AF91B4BA-EBAA-625D-2B00-508313949EE6}"/>
          </ac:grpSpMkLst>
        </pc:grpChg>
        <pc:grpChg chg="add mod">
          <ac:chgData name="Guest User" userId="S::urn:spo:anon#39ecbc1646499f57092db2ee452f464f7c532ef32f0502986f9b2fae135f1a3d::" providerId="AD" clId="Web-{D6B23151-7A7E-431B-F5BE-C0700DDD4C30}" dt="2023-05-23T23:47:39.067" v="365" actId="1076"/>
          <ac:grpSpMkLst>
            <pc:docMk/>
            <pc:sldMk cId="3138946817" sldId="278"/>
            <ac:grpSpMk id="20" creationId="{815BD9B9-9559-626F-C70C-D7A8853E5B58}"/>
          </ac:grpSpMkLst>
        </pc:grpChg>
        <pc:picChg chg="add mod">
          <ac:chgData name="Guest User" userId="S::urn:spo:anon#39ecbc1646499f57092db2ee452f464f7c532ef32f0502986f9b2fae135f1a3d::" providerId="AD" clId="Web-{D6B23151-7A7E-431B-F5BE-C0700DDD4C30}" dt="2023-05-23T23:48:36.882" v="373" actId="1076"/>
          <ac:picMkLst>
            <pc:docMk/>
            <pc:sldMk cId="3138946817" sldId="278"/>
            <ac:picMk id="22" creationId="{DBB552C7-1855-134A-A2B5-E3D82912F56B}"/>
          </ac:picMkLst>
        </pc:picChg>
        <pc:picChg chg="add mod modCrop">
          <ac:chgData name="Guest User" userId="S::urn:spo:anon#39ecbc1646499f57092db2ee452f464f7c532ef32f0502986f9b2fae135f1a3d::" providerId="AD" clId="Web-{D6B23151-7A7E-431B-F5BE-C0700DDD4C30}" dt="2023-05-23T23:51:20.734" v="400" actId="1076"/>
          <ac:picMkLst>
            <pc:docMk/>
            <pc:sldMk cId="3138946817" sldId="278"/>
            <ac:picMk id="24" creationId="{4CE08506-48C7-617A-1DC4-D7A0085A7B4C}"/>
          </ac:picMkLst>
        </pc:picChg>
        <pc:cxnChg chg="add del">
          <ac:chgData name="Guest User" userId="S::urn:spo:anon#39ecbc1646499f57092db2ee452f464f7c532ef32f0502986f9b2fae135f1a3d::" providerId="AD" clId="Web-{D6B23151-7A7E-431B-F5BE-C0700DDD4C30}" dt="2023-05-23T23:47:32.911" v="361"/>
          <ac:cxnSpMkLst>
            <pc:docMk/>
            <pc:sldMk cId="3138946817" sldId="278"/>
            <ac:cxnSpMk id="9" creationId="{6DB54FCC-F66B-DB0E-485A-4169C2E63F56}"/>
          </ac:cxnSpMkLst>
        </pc:cxnChg>
        <pc:cxnChg chg="add mod">
          <ac:chgData name="Guest User" userId="S::urn:spo:anon#39ecbc1646499f57092db2ee452f464f7c532ef32f0502986f9b2fae135f1a3d::" providerId="AD" clId="Web-{D6B23151-7A7E-431B-F5BE-C0700DDD4C30}" dt="2023-05-23T23:47:43.927" v="368" actId="1076"/>
          <ac:cxnSpMkLst>
            <pc:docMk/>
            <pc:sldMk cId="3138946817" sldId="278"/>
            <ac:cxnSpMk id="11" creationId="{77D94480-9EDD-BFCD-A9BC-02E1636B729A}"/>
          </ac:cxnSpMkLst>
        </pc:cxnChg>
        <pc:cxnChg chg="add mod">
          <ac:chgData name="Guest User" userId="S::urn:spo:anon#39ecbc1646499f57092db2ee452f464f7c532ef32f0502986f9b2fae135f1a3d::" providerId="AD" clId="Web-{D6B23151-7A7E-431B-F5BE-C0700DDD4C30}" dt="2023-05-23T23:47:43.927" v="369" actId="1076"/>
          <ac:cxnSpMkLst>
            <pc:docMk/>
            <pc:sldMk cId="3138946817" sldId="278"/>
            <ac:cxnSpMk id="21" creationId="{1FF69B8E-E155-DD8E-C251-E70BFDC3A509}"/>
          </ac:cxnSpMkLst>
        </pc:cxnChg>
      </pc:sldChg>
      <pc:sldChg chg="addSp delSp modSp delCm">
        <pc:chgData name="Guest User" userId="S::urn:spo:anon#39ecbc1646499f57092db2ee452f464f7c532ef32f0502986f9b2fae135f1a3d::" providerId="AD" clId="Web-{D6B23151-7A7E-431B-F5BE-C0700DDD4C30}" dt="2023-05-23T23:39:35.951" v="347" actId="1076"/>
        <pc:sldMkLst>
          <pc:docMk/>
          <pc:sldMk cId="3480799214" sldId="287"/>
        </pc:sldMkLst>
        <pc:spChg chg="mod">
          <ac:chgData name="Guest User" userId="S::urn:spo:anon#39ecbc1646499f57092db2ee452f464f7c532ef32f0502986f9b2fae135f1a3d::" providerId="AD" clId="Web-{D6B23151-7A7E-431B-F5BE-C0700DDD4C30}" dt="2023-05-23T23:15:45.088" v="98" actId="1076"/>
          <ac:spMkLst>
            <pc:docMk/>
            <pc:sldMk cId="3480799214" sldId="287"/>
            <ac:spMk id="4" creationId="{A4E0FAE6-625E-5C80-4DE5-ABB0CDA72F5D}"/>
          </ac:spMkLst>
        </pc:spChg>
        <pc:spChg chg="add mod">
          <ac:chgData name="Guest User" userId="S::urn:spo:anon#39ecbc1646499f57092db2ee452f464f7c532ef32f0502986f9b2fae135f1a3d::" providerId="AD" clId="Web-{D6B23151-7A7E-431B-F5BE-C0700DDD4C30}" dt="2023-05-23T23:13:29.796" v="73" actId="1076"/>
          <ac:spMkLst>
            <pc:docMk/>
            <pc:sldMk cId="3480799214" sldId="287"/>
            <ac:spMk id="7" creationId="{A35DD2FD-EB9B-E0FF-1A52-54898D6084AB}"/>
          </ac:spMkLst>
        </pc:spChg>
        <pc:spChg chg="add del">
          <ac:chgData name="Guest User" userId="S::urn:spo:anon#39ecbc1646499f57092db2ee452f464f7c532ef32f0502986f9b2fae135f1a3d::" providerId="AD" clId="Web-{D6B23151-7A7E-431B-F5BE-C0700DDD4C30}" dt="2023-05-23T23:15:48.881" v="99"/>
          <ac:spMkLst>
            <pc:docMk/>
            <pc:sldMk cId="3480799214" sldId="287"/>
            <ac:spMk id="15" creationId="{A3DEF7B0-6DA5-9846-FFDB-C84DCE9C6D23}"/>
          </ac:spMkLst>
        </pc:spChg>
        <pc:spChg chg="add mod topLvl">
          <ac:chgData name="Guest User" userId="S::urn:spo:anon#39ecbc1646499f57092db2ee452f464f7c532ef32f0502986f9b2fae135f1a3d::" providerId="AD" clId="Web-{D6B23151-7A7E-431B-F5BE-C0700DDD4C30}" dt="2023-05-23T23:23:19.717" v="183"/>
          <ac:spMkLst>
            <pc:docMk/>
            <pc:sldMk cId="3480799214" sldId="287"/>
            <ac:spMk id="16" creationId="{2100A8FA-E277-0F3D-19B8-096654621077}"/>
          </ac:spMkLst>
        </pc:spChg>
        <pc:spChg chg="mod topLvl">
          <ac:chgData name="Guest User" userId="S::urn:spo:anon#39ecbc1646499f57092db2ee452f464f7c532ef32f0502986f9b2fae135f1a3d::" providerId="AD" clId="Web-{D6B23151-7A7E-431B-F5BE-C0700DDD4C30}" dt="2023-05-23T23:20:39.913" v="169"/>
          <ac:spMkLst>
            <pc:docMk/>
            <pc:sldMk cId="3480799214" sldId="287"/>
            <ac:spMk id="23" creationId="{A824ACED-B03D-B42B-BE99-1D7A41857E0E}"/>
          </ac:spMkLst>
        </pc:spChg>
        <pc:spChg chg="topLvl">
          <ac:chgData name="Guest User" userId="S::urn:spo:anon#39ecbc1646499f57092db2ee452f464f7c532ef32f0502986f9b2fae135f1a3d::" providerId="AD" clId="Web-{D6B23151-7A7E-431B-F5BE-C0700DDD4C30}" dt="2023-05-23T23:26:38.399" v="231"/>
          <ac:spMkLst>
            <pc:docMk/>
            <pc:sldMk cId="3480799214" sldId="287"/>
            <ac:spMk id="25" creationId="{C2923197-C244-D66A-436C-5C25263C4B3C}"/>
          </ac:spMkLst>
        </pc:spChg>
        <pc:spChg chg="add mod">
          <ac:chgData name="Guest User" userId="S::urn:spo:anon#39ecbc1646499f57092db2ee452f464f7c532ef32f0502986f9b2fae135f1a3d::" providerId="AD" clId="Web-{D6B23151-7A7E-431B-F5BE-C0700DDD4C30}" dt="2023-05-23T23:24:36.205" v="220" actId="1076"/>
          <ac:spMkLst>
            <pc:docMk/>
            <pc:sldMk cId="3480799214" sldId="287"/>
            <ac:spMk id="33" creationId="{8A320C5C-45B7-D512-03A9-D1AA3A10BA07}"/>
          </ac:spMkLst>
        </pc:spChg>
        <pc:spChg chg="add mod">
          <ac:chgData name="Guest User" userId="S::urn:spo:anon#39ecbc1646499f57092db2ee452f464f7c532ef32f0502986f9b2fae135f1a3d::" providerId="AD" clId="Web-{D6B23151-7A7E-431B-F5BE-C0700DDD4C30}" dt="2023-05-23T23:24:51.987" v="222" actId="1076"/>
          <ac:spMkLst>
            <pc:docMk/>
            <pc:sldMk cId="3480799214" sldId="287"/>
            <ac:spMk id="34" creationId="{FB0E2BC1-CDAB-2EB9-922E-6878B5AAC8E8}"/>
          </ac:spMkLst>
        </pc:spChg>
        <pc:spChg chg="add mod ord">
          <ac:chgData name="Guest User" userId="S::urn:spo:anon#39ecbc1646499f57092db2ee452f464f7c532ef32f0502986f9b2fae135f1a3d::" providerId="AD" clId="Web-{D6B23151-7A7E-431B-F5BE-C0700DDD4C30}" dt="2023-05-23T23:25:29.395" v="226"/>
          <ac:spMkLst>
            <pc:docMk/>
            <pc:sldMk cId="3480799214" sldId="287"/>
            <ac:spMk id="35" creationId="{E6E0A680-634A-779C-3BD3-DD39E5ABF2C3}"/>
          </ac:spMkLst>
        </pc:spChg>
        <pc:spChg chg="add mod">
          <ac:chgData name="Guest User" userId="S::urn:spo:anon#39ecbc1646499f57092db2ee452f464f7c532ef32f0502986f9b2fae135f1a3d::" providerId="AD" clId="Web-{D6B23151-7A7E-431B-F5BE-C0700DDD4C30}" dt="2023-05-23T23:35:52.909" v="264" actId="1076"/>
          <ac:spMkLst>
            <pc:docMk/>
            <pc:sldMk cId="3480799214" sldId="287"/>
            <ac:spMk id="40" creationId="{AEA93AAF-DF43-FA8B-5348-9F04BB6891B8}"/>
          </ac:spMkLst>
        </pc:spChg>
        <pc:spChg chg="add del">
          <ac:chgData name="Guest User" userId="S::urn:spo:anon#39ecbc1646499f57092db2ee452f464f7c532ef32f0502986f9b2fae135f1a3d::" providerId="AD" clId="Web-{D6B23151-7A7E-431B-F5BE-C0700DDD4C30}" dt="2023-05-23T23:29:23.063" v="247"/>
          <ac:spMkLst>
            <pc:docMk/>
            <pc:sldMk cId="3480799214" sldId="287"/>
            <ac:spMk id="41" creationId="{B983E93E-F3D3-1D05-3CB1-8F3DACA82763}"/>
          </ac:spMkLst>
        </pc:spChg>
        <pc:spChg chg="add del mod">
          <ac:chgData name="Guest User" userId="S::urn:spo:anon#39ecbc1646499f57092db2ee452f464f7c532ef32f0502986f9b2fae135f1a3d::" providerId="AD" clId="Web-{D6B23151-7A7E-431B-F5BE-C0700DDD4C30}" dt="2023-05-23T23:29:23.016" v="246"/>
          <ac:spMkLst>
            <pc:docMk/>
            <pc:sldMk cId="3480799214" sldId="287"/>
            <ac:spMk id="42" creationId="{8EE569DA-5E3D-61FE-2331-F6941527CE48}"/>
          </ac:spMkLst>
        </pc:spChg>
        <pc:spChg chg="add del">
          <ac:chgData name="Guest User" userId="S::urn:spo:anon#39ecbc1646499f57092db2ee452f464f7c532ef32f0502986f9b2fae135f1a3d::" providerId="AD" clId="Web-{D6B23151-7A7E-431B-F5BE-C0700DDD4C30}" dt="2023-05-23T23:29:48.548" v="255"/>
          <ac:spMkLst>
            <pc:docMk/>
            <pc:sldMk cId="3480799214" sldId="287"/>
            <ac:spMk id="43" creationId="{D0AF776C-6C70-4984-89A5-361B464880AF}"/>
          </ac:spMkLst>
        </pc:spChg>
        <pc:spChg chg="add mod">
          <ac:chgData name="Guest User" userId="S::urn:spo:anon#39ecbc1646499f57092db2ee452f464f7c532ef32f0502986f9b2fae135f1a3d::" providerId="AD" clId="Web-{D6B23151-7A7E-431B-F5BE-C0700DDD4C30}" dt="2023-05-23T23:39:35.951" v="347" actId="1076"/>
          <ac:spMkLst>
            <pc:docMk/>
            <pc:sldMk cId="3480799214" sldId="287"/>
            <ac:spMk id="46" creationId="{0858DC43-9DF3-E9D1-D216-1B1131032CA6}"/>
          </ac:spMkLst>
        </pc:spChg>
        <pc:grpChg chg="mod topLvl">
          <ac:chgData name="Guest User" userId="S::urn:spo:anon#39ecbc1646499f57092db2ee452f464f7c532ef32f0502986f9b2fae135f1a3d::" providerId="AD" clId="Web-{D6B23151-7A7E-431B-F5BE-C0700DDD4C30}" dt="2023-05-23T23:39:35.794" v="338" actId="1076"/>
          <ac:grpSpMkLst>
            <pc:docMk/>
            <pc:sldMk cId="3480799214" sldId="287"/>
            <ac:grpSpMk id="10" creationId="{8A42C76A-53AB-89B0-6C65-8B18DC365758}"/>
          </ac:grpSpMkLst>
        </pc:grpChg>
        <pc:grpChg chg="add del mod">
          <ac:chgData name="Guest User" userId="S::urn:spo:anon#39ecbc1646499f57092db2ee452f464f7c532ef32f0502986f9b2fae135f1a3d::" providerId="AD" clId="Web-{D6B23151-7A7E-431B-F5BE-C0700DDD4C30}" dt="2023-05-23T23:23:19.717" v="183"/>
          <ac:grpSpMkLst>
            <pc:docMk/>
            <pc:sldMk cId="3480799214" sldId="287"/>
            <ac:grpSpMk id="17" creationId="{B884F6DF-F24D-2DFE-F6EB-33B33F862B7A}"/>
          </ac:grpSpMkLst>
        </pc:grpChg>
        <pc:grpChg chg="add mod">
          <ac:chgData name="Guest User" userId="S::urn:spo:anon#39ecbc1646499f57092db2ee452f464f7c532ef32f0502986f9b2fae135f1a3d::" providerId="AD" clId="Web-{D6B23151-7A7E-431B-F5BE-C0700DDD4C30}" dt="2023-05-23T23:39:35.779" v="337" actId="1076"/>
          <ac:grpSpMkLst>
            <pc:docMk/>
            <pc:sldMk cId="3480799214" sldId="287"/>
            <ac:grpSpMk id="18" creationId="{1587CACB-CAFB-64A1-1541-165A8F48C9E6}"/>
          </ac:grpSpMkLst>
        </pc:grpChg>
        <pc:grpChg chg="add mod">
          <ac:chgData name="Guest User" userId="S::urn:spo:anon#39ecbc1646499f57092db2ee452f464f7c532ef32f0502986f9b2fae135f1a3d::" providerId="AD" clId="Web-{D6B23151-7A7E-431B-F5BE-C0700DDD4C30}" dt="2023-05-23T23:39:35.685" v="331" actId="1076"/>
          <ac:grpSpMkLst>
            <pc:docMk/>
            <pc:sldMk cId="3480799214" sldId="287"/>
            <ac:grpSpMk id="19" creationId="{09A3F0A3-64EF-A5D1-46D1-6E6A02DE1502}"/>
          </ac:grpSpMkLst>
        </pc:grpChg>
        <pc:grpChg chg="add del mod">
          <ac:chgData name="Guest User" userId="S::urn:spo:anon#39ecbc1646499f57092db2ee452f464f7c532ef32f0502986f9b2fae135f1a3d::" providerId="AD" clId="Web-{D6B23151-7A7E-431B-F5BE-C0700DDD4C30}" dt="2023-05-23T23:26:38.399" v="231"/>
          <ac:grpSpMkLst>
            <pc:docMk/>
            <pc:sldMk cId="3480799214" sldId="287"/>
            <ac:grpSpMk id="20" creationId="{A892CF99-3153-6668-3263-146ADD7E16A0}"/>
          </ac:grpSpMkLst>
        </pc:grpChg>
        <pc:grpChg chg="add del mod">
          <ac:chgData name="Guest User" userId="S::urn:spo:anon#39ecbc1646499f57092db2ee452f464f7c532ef32f0502986f9b2fae135f1a3d::" providerId="AD" clId="Web-{D6B23151-7A7E-431B-F5BE-C0700DDD4C30}" dt="2023-05-23T23:20:39.913" v="169"/>
          <ac:grpSpMkLst>
            <pc:docMk/>
            <pc:sldMk cId="3480799214" sldId="287"/>
            <ac:grpSpMk id="22" creationId="{D960CCDD-3128-BED7-88BB-E867165C41FA}"/>
          </ac:grpSpMkLst>
        </pc:grpChg>
        <pc:grpChg chg="add mod">
          <ac:chgData name="Guest User" userId="S::urn:spo:anon#39ecbc1646499f57092db2ee452f464f7c532ef32f0502986f9b2fae135f1a3d::" providerId="AD" clId="Web-{D6B23151-7A7E-431B-F5BE-C0700DDD4C30}" dt="2023-05-23T23:39:35.810" v="339" actId="1076"/>
          <ac:grpSpMkLst>
            <pc:docMk/>
            <pc:sldMk cId="3480799214" sldId="287"/>
            <ac:grpSpMk id="28" creationId="{2988231B-1254-DDBF-8CBC-398E8728DB33}"/>
          </ac:grpSpMkLst>
        </pc:grpChg>
        <pc:grpChg chg="add mod">
          <ac:chgData name="Guest User" userId="S::urn:spo:anon#39ecbc1646499f57092db2ee452f464f7c532ef32f0502986f9b2fae135f1a3d::" providerId="AD" clId="Web-{D6B23151-7A7E-431B-F5BE-C0700DDD4C30}" dt="2023-05-23T23:39:35.841" v="340" actId="1076"/>
          <ac:grpSpMkLst>
            <pc:docMk/>
            <pc:sldMk cId="3480799214" sldId="287"/>
            <ac:grpSpMk id="31" creationId="{A6074015-07F1-107C-45A9-DA362E7B574C}"/>
          </ac:grpSpMkLst>
        </pc:grpChg>
        <pc:grpChg chg="add mod">
          <ac:chgData name="Guest User" userId="S::urn:spo:anon#39ecbc1646499f57092db2ee452f464f7c532ef32f0502986f9b2fae135f1a3d::" providerId="AD" clId="Web-{D6B23151-7A7E-431B-F5BE-C0700DDD4C30}" dt="2023-05-23T23:39:35.857" v="341" actId="1076"/>
          <ac:grpSpMkLst>
            <pc:docMk/>
            <pc:sldMk cId="3480799214" sldId="287"/>
            <ac:grpSpMk id="36" creationId="{54448AFD-F85D-BAE6-ECDA-1DEECB554F79}"/>
          </ac:grpSpMkLst>
        </pc:grpChg>
        <pc:grpChg chg="add mod">
          <ac:chgData name="Guest User" userId="S::urn:spo:anon#39ecbc1646499f57092db2ee452f464f7c532ef32f0502986f9b2fae135f1a3d::" providerId="AD" clId="Web-{D6B23151-7A7E-431B-F5BE-C0700DDD4C30}" dt="2023-05-23T23:39:35.701" v="332" actId="1076"/>
          <ac:grpSpMkLst>
            <pc:docMk/>
            <pc:sldMk cId="3480799214" sldId="287"/>
            <ac:grpSpMk id="37" creationId="{E7A8ABA5-4EB0-399F-D960-070B01B94FB1}"/>
          </ac:grpSpMkLst>
        </pc:grpChg>
        <pc:grpChg chg="add mod">
          <ac:chgData name="Guest User" userId="S::urn:spo:anon#39ecbc1646499f57092db2ee452f464f7c532ef32f0502986f9b2fae135f1a3d::" providerId="AD" clId="Web-{D6B23151-7A7E-431B-F5BE-C0700DDD4C30}" dt="2023-05-23T23:39:35.919" v="344" actId="1076"/>
          <ac:grpSpMkLst>
            <pc:docMk/>
            <pc:sldMk cId="3480799214" sldId="287"/>
            <ac:grpSpMk id="47" creationId="{4C835C29-9AF9-2492-62F1-EF2761878216}"/>
          </ac:grpSpMkLst>
        </pc:grpChg>
        <pc:picChg chg="mod topLvl">
          <ac:chgData name="Guest User" userId="S::urn:spo:anon#39ecbc1646499f57092db2ee452f464f7c532ef32f0502986f9b2fae135f1a3d::" providerId="AD" clId="Web-{D6B23151-7A7E-431B-F5BE-C0700DDD4C30}" dt="2023-05-23T23:23:19.717" v="183"/>
          <ac:picMkLst>
            <pc:docMk/>
            <pc:sldMk cId="3480799214" sldId="287"/>
            <ac:picMk id="3" creationId="{D9964C4A-66F8-6C3A-A137-9DA10BC6AA07}"/>
          </ac:picMkLst>
        </pc:picChg>
        <pc:picChg chg="mod topLvl">
          <ac:chgData name="Guest User" userId="S::urn:spo:anon#39ecbc1646499f57092db2ee452f464f7c532ef32f0502986f9b2fae135f1a3d::" providerId="AD" clId="Web-{D6B23151-7A7E-431B-F5BE-C0700DDD4C30}" dt="2023-05-23T23:26:42.977" v="232" actId="1076"/>
          <ac:picMkLst>
            <pc:docMk/>
            <pc:sldMk cId="3480799214" sldId="287"/>
            <ac:picMk id="5" creationId="{E2641D54-C4EE-53C4-8039-9F460524C723}"/>
          </ac:picMkLst>
        </pc:picChg>
        <pc:picChg chg="mod topLvl">
          <ac:chgData name="Guest User" userId="S::urn:spo:anon#39ecbc1646499f57092db2ee452f464f7c532ef32f0502986f9b2fae135f1a3d::" providerId="AD" clId="Web-{D6B23151-7A7E-431B-F5BE-C0700DDD4C30}" dt="2023-05-23T23:20:46.445" v="170" actId="1076"/>
          <ac:picMkLst>
            <pc:docMk/>
            <pc:sldMk cId="3480799214" sldId="287"/>
            <ac:picMk id="24" creationId="{C5B3369F-1510-C633-260D-C80A9153C553}"/>
          </ac:picMkLst>
        </pc:picChg>
        <pc:picChg chg="mod">
          <ac:chgData name="Guest User" userId="S::urn:spo:anon#39ecbc1646499f57092db2ee452f464f7c532ef32f0502986f9b2fae135f1a3d::" providerId="AD" clId="Web-{D6B23151-7A7E-431B-F5BE-C0700DDD4C30}" dt="2023-05-23T23:37:50.914" v="311" actId="1076"/>
          <ac:picMkLst>
            <pc:docMk/>
            <pc:sldMk cId="3480799214" sldId="287"/>
            <ac:picMk id="26" creationId="{1DEE5F90-DD9C-07FD-A2A7-F788BD5CCEA1}"/>
          </ac:picMkLst>
        </pc:picChg>
        <pc:picChg chg="add mod">
          <ac:chgData name="Guest User" userId="S::urn:spo:anon#39ecbc1646499f57092db2ee452f464f7c532ef32f0502986f9b2fae135f1a3d::" providerId="AD" clId="Web-{D6B23151-7A7E-431B-F5BE-C0700DDD4C30}" dt="2023-05-23T23:22:41.200" v="179" actId="1076"/>
          <ac:picMkLst>
            <pc:docMk/>
            <pc:sldMk cId="3480799214" sldId="287"/>
            <ac:picMk id="29" creationId="{9C4DE2B3-2F90-6C93-E009-B646861ECB99}"/>
          </ac:picMkLst>
        </pc:picChg>
        <pc:picChg chg="add mod">
          <ac:chgData name="Guest User" userId="S::urn:spo:anon#39ecbc1646499f57092db2ee452f464f7c532ef32f0502986f9b2fae135f1a3d::" providerId="AD" clId="Web-{D6B23151-7A7E-431B-F5BE-C0700DDD4C30}" dt="2023-05-23T23:23:10.279" v="182" actId="1076"/>
          <ac:picMkLst>
            <pc:docMk/>
            <pc:sldMk cId="3480799214" sldId="287"/>
            <ac:picMk id="30" creationId="{06B15E07-D6CF-2506-3793-7909F72151C3}"/>
          </ac:picMkLst>
        </pc:picChg>
        <pc:picChg chg="add mod">
          <ac:chgData name="Guest User" userId="S::urn:spo:anon#39ecbc1646499f57092db2ee452f464f7c532ef32f0502986f9b2fae135f1a3d::" providerId="AD" clId="Web-{D6B23151-7A7E-431B-F5BE-C0700DDD4C30}" dt="2023-05-23T23:24:42.987" v="221" actId="1076"/>
          <ac:picMkLst>
            <pc:docMk/>
            <pc:sldMk cId="3480799214" sldId="287"/>
            <ac:picMk id="32" creationId="{D9804114-70E4-2090-7059-22B144D15252}"/>
          </ac:picMkLst>
        </pc:picChg>
        <pc:picChg chg="add mod">
          <ac:chgData name="Guest User" userId="S::urn:spo:anon#39ecbc1646499f57092db2ee452f464f7c532ef32f0502986f9b2fae135f1a3d::" providerId="AD" clId="Web-{D6B23151-7A7E-431B-F5BE-C0700DDD4C30}" dt="2023-05-23T23:39:35.935" v="346" actId="1076"/>
          <ac:picMkLst>
            <pc:docMk/>
            <pc:sldMk cId="3480799214" sldId="287"/>
            <ac:picMk id="44" creationId="{4A04AE0C-AB16-01F0-DBF8-7F39AEB55A45}"/>
          </ac:picMkLst>
        </pc:picChg>
        <pc:cxnChg chg="mod">
          <ac:chgData name="Guest User" userId="S::urn:spo:anon#39ecbc1646499f57092db2ee452f464f7c532ef32f0502986f9b2fae135f1a3d::" providerId="AD" clId="Web-{D6B23151-7A7E-431B-F5BE-C0700DDD4C30}" dt="2023-05-23T23:39:35.716" v="333" actId="1076"/>
          <ac:cxnSpMkLst>
            <pc:docMk/>
            <pc:sldMk cId="3480799214" sldId="287"/>
            <ac:cxnSpMk id="11" creationId="{02A5A056-D234-E378-C1D1-85BAE594FE34}"/>
          </ac:cxnSpMkLst>
        </pc:cxnChg>
        <pc:cxnChg chg="mod">
          <ac:chgData name="Guest User" userId="S::urn:spo:anon#39ecbc1646499f57092db2ee452f464f7c532ef32f0502986f9b2fae135f1a3d::" providerId="AD" clId="Web-{D6B23151-7A7E-431B-F5BE-C0700DDD4C30}" dt="2023-05-23T23:39:35.716" v="334" actId="1076"/>
          <ac:cxnSpMkLst>
            <pc:docMk/>
            <pc:sldMk cId="3480799214" sldId="287"/>
            <ac:cxnSpMk id="12" creationId="{C2AD5FB8-7106-8EB9-1A63-E9790BBB8C9F}"/>
          </ac:cxnSpMkLst>
        </pc:cxnChg>
        <pc:cxnChg chg="mod">
          <ac:chgData name="Guest User" userId="S::urn:spo:anon#39ecbc1646499f57092db2ee452f464f7c532ef32f0502986f9b2fae135f1a3d::" providerId="AD" clId="Web-{D6B23151-7A7E-431B-F5BE-C0700DDD4C30}" dt="2023-05-23T23:39:35.732" v="335" actId="1076"/>
          <ac:cxnSpMkLst>
            <pc:docMk/>
            <pc:sldMk cId="3480799214" sldId="287"/>
            <ac:cxnSpMk id="13" creationId="{404CFF3E-199E-6C5C-50BD-2DACEE2840D6}"/>
          </ac:cxnSpMkLst>
        </pc:cxnChg>
        <pc:cxnChg chg="mod">
          <ac:chgData name="Guest User" userId="S::urn:spo:anon#39ecbc1646499f57092db2ee452f464f7c532ef32f0502986f9b2fae135f1a3d::" providerId="AD" clId="Web-{D6B23151-7A7E-431B-F5BE-C0700DDD4C30}" dt="2023-05-23T23:39:35.732" v="336" actId="1076"/>
          <ac:cxnSpMkLst>
            <pc:docMk/>
            <pc:sldMk cId="3480799214" sldId="287"/>
            <ac:cxnSpMk id="14" creationId="{0C4B030F-32CA-1539-F037-203966549590}"/>
          </ac:cxnSpMkLst>
        </pc:cxnChg>
        <pc:cxnChg chg="add mod">
          <ac:chgData name="Guest User" userId="S::urn:spo:anon#39ecbc1646499f57092db2ee452f464f7c532ef32f0502986f9b2fae135f1a3d::" providerId="AD" clId="Web-{D6B23151-7A7E-431B-F5BE-C0700DDD4C30}" dt="2023-05-23T23:39:35.873" v="342" actId="1076"/>
          <ac:cxnSpMkLst>
            <pc:docMk/>
            <pc:sldMk cId="3480799214" sldId="287"/>
            <ac:cxnSpMk id="38" creationId="{93B7086A-8E5C-F4D4-56EE-4CA711A80367}"/>
          </ac:cxnSpMkLst>
        </pc:cxnChg>
        <pc:cxnChg chg="add mod">
          <ac:chgData name="Guest User" userId="S::urn:spo:anon#39ecbc1646499f57092db2ee452f464f7c532ef32f0502986f9b2fae135f1a3d::" providerId="AD" clId="Web-{D6B23151-7A7E-431B-F5BE-C0700DDD4C30}" dt="2023-05-23T23:39:35.873" v="343" actId="1076"/>
          <ac:cxnSpMkLst>
            <pc:docMk/>
            <pc:sldMk cId="3480799214" sldId="287"/>
            <ac:cxnSpMk id="39" creationId="{DC0B1F1B-8D19-0757-5428-C3559C36F82C}"/>
          </ac:cxnSpMkLst>
        </pc:cxnChg>
        <pc:cxnChg chg="add mod">
          <ac:chgData name="Guest User" userId="S::urn:spo:anon#39ecbc1646499f57092db2ee452f464f7c532ef32f0502986f9b2fae135f1a3d::" providerId="AD" clId="Web-{D6B23151-7A7E-431B-F5BE-C0700DDD4C30}" dt="2023-05-23T23:39:35.919" v="345" actId="1076"/>
          <ac:cxnSpMkLst>
            <pc:docMk/>
            <pc:sldMk cId="3480799214" sldId="287"/>
            <ac:cxnSpMk id="45" creationId="{2289716B-1FF7-CFA5-D189-08E85BD156F0}"/>
          </ac:cxnSpMkLst>
        </pc:cxnChg>
      </pc:sldChg>
      <pc:sldChg chg="del ord">
        <pc:chgData name="Guest User" userId="S::urn:spo:anon#39ecbc1646499f57092db2ee452f464f7c532ef32f0502986f9b2fae135f1a3d::" providerId="AD" clId="Web-{D6B23151-7A7E-431B-F5BE-C0700DDD4C30}" dt="2023-05-23T23:42:35.537" v="349"/>
        <pc:sldMkLst>
          <pc:docMk/>
          <pc:sldMk cId="2383948802" sldId="290"/>
        </pc:sldMkLst>
      </pc:sldChg>
    </pc:docChg>
  </pc:docChgLst>
  <pc:docChgLst>
    <pc:chgData name="Yuya Takagi" userId="S::yuya.takagi@etu.univ-st-etienne.fr::d9b76c74-de65-4106-96c3-6598e8b078e5" providerId="AD" clId="Web-{974A87B9-C126-B494-983B-C941523E52A9}"/>
    <pc:docChg chg="modSld">
      <pc:chgData name="Yuya Takagi" userId="S::yuya.takagi@etu.univ-st-etienne.fr::d9b76c74-de65-4106-96c3-6598e8b078e5" providerId="AD" clId="Web-{974A87B9-C126-B494-983B-C941523E52A9}" dt="2023-05-24T11:20:21.061" v="27" actId="20577"/>
      <pc:docMkLst>
        <pc:docMk/>
      </pc:docMkLst>
      <pc:sldChg chg="modSp">
        <pc:chgData name="Yuya Takagi" userId="S::yuya.takagi@etu.univ-st-etienne.fr::d9b76c74-de65-4106-96c3-6598e8b078e5" providerId="AD" clId="Web-{974A87B9-C126-B494-983B-C941523E52A9}" dt="2023-05-24T09:58:14.054" v="10" actId="20577"/>
        <pc:sldMkLst>
          <pc:docMk/>
          <pc:sldMk cId="2794417070" sldId="279"/>
        </pc:sldMkLst>
        <pc:spChg chg="mod">
          <ac:chgData name="Yuya Takagi" userId="S::yuya.takagi@etu.univ-st-etienne.fr::d9b76c74-de65-4106-96c3-6598e8b078e5" providerId="AD" clId="Web-{974A87B9-C126-B494-983B-C941523E52A9}" dt="2023-05-24T09:58:14.054" v="10" actId="20577"/>
          <ac:spMkLst>
            <pc:docMk/>
            <pc:sldMk cId="2794417070" sldId="279"/>
            <ac:spMk id="9" creationId="{BAD1DD5B-4B9E-84AF-D857-D5CE132B4BF6}"/>
          </ac:spMkLst>
        </pc:spChg>
        <pc:spChg chg="mod">
          <ac:chgData name="Yuya Takagi" userId="S::yuya.takagi@etu.univ-st-etienne.fr::d9b76c74-de65-4106-96c3-6598e8b078e5" providerId="AD" clId="Web-{974A87B9-C126-B494-983B-C941523E52A9}" dt="2023-05-24T09:58:04.773" v="0" actId="20577"/>
          <ac:spMkLst>
            <pc:docMk/>
            <pc:sldMk cId="2794417070" sldId="279"/>
            <ac:spMk id="12" creationId="{3B2D6050-E0CA-BF8C-0248-F0A25E3A3F90}"/>
          </ac:spMkLst>
        </pc:spChg>
      </pc:sldChg>
      <pc:sldChg chg="modSp">
        <pc:chgData name="Yuya Takagi" userId="S::yuya.takagi@etu.univ-st-etienne.fr::d9b76c74-de65-4106-96c3-6598e8b078e5" providerId="AD" clId="Web-{974A87B9-C126-B494-983B-C941523E52A9}" dt="2023-05-24T11:20:21.061" v="27" actId="20577"/>
        <pc:sldMkLst>
          <pc:docMk/>
          <pc:sldMk cId="2537112162" sldId="280"/>
        </pc:sldMkLst>
        <pc:spChg chg="mod">
          <ac:chgData name="Yuya Takagi" userId="S::yuya.takagi@etu.univ-st-etienne.fr::d9b76c74-de65-4106-96c3-6598e8b078e5" providerId="AD" clId="Web-{974A87B9-C126-B494-983B-C941523E52A9}" dt="2023-05-24T11:20:21.061" v="27" actId="20577"/>
          <ac:spMkLst>
            <pc:docMk/>
            <pc:sldMk cId="2537112162" sldId="280"/>
            <ac:spMk id="4" creationId="{42E54CC0-9073-E6C0-FCA0-E72313673889}"/>
          </ac:spMkLst>
        </pc:spChg>
      </pc:sldChg>
    </pc:docChg>
  </pc:docChgLst>
  <pc:docChgLst>
    <pc:chgData name="Fabiano Junior Maia Manschein" userId="S::fabiano.junior.maia.manschein@etu.univ-st-etienne.fr::42572722-3f82-4d9f-97cc-b51ad2b60e78" providerId="AD" clId="Web-{FFF0BCAE-76B1-40F6-B059-5893DD22957E}"/>
    <pc:docChg chg="modSld">
      <pc:chgData name="Fabiano Junior Maia Manschein" userId="S::fabiano.junior.maia.manschein@etu.univ-st-etienne.fr::42572722-3f82-4d9f-97cc-b51ad2b60e78" providerId="AD" clId="Web-{FFF0BCAE-76B1-40F6-B059-5893DD22957E}" dt="2023-05-24T00:35:37.516" v="86"/>
      <pc:docMkLst>
        <pc:docMk/>
      </pc:docMkLst>
      <pc:sldChg chg="addSp delSp modSp mod setBg">
        <pc:chgData name="Fabiano Junior Maia Manschein" userId="S::fabiano.junior.maia.manschein@etu.univ-st-etienne.fr::42572722-3f82-4d9f-97cc-b51ad2b60e78" providerId="AD" clId="Web-{FFF0BCAE-76B1-40F6-B059-5893DD22957E}" dt="2023-05-24T00:34:31.280" v="85"/>
        <pc:sldMkLst>
          <pc:docMk/>
          <pc:sldMk cId="1994375328" sldId="257"/>
        </pc:sldMkLst>
        <pc:spChg chg="mod">
          <ac:chgData name="Fabiano Junior Maia Manschein" userId="S::fabiano.junior.maia.manschein@etu.univ-st-etienne.fr::42572722-3f82-4d9f-97cc-b51ad2b60e78" providerId="AD" clId="Web-{FFF0BCAE-76B1-40F6-B059-5893DD22957E}" dt="2023-05-24T00:34:22.358" v="82"/>
          <ac:spMkLst>
            <pc:docMk/>
            <pc:sldMk cId="1994375328" sldId="257"/>
            <ac:spMk id="2" creationId="{3E64208A-CE63-F367-2EAA-5CE0A5EFB74F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31.280" v="85"/>
          <ac:spMkLst>
            <pc:docMk/>
            <pc:sldMk cId="1994375328" sldId="257"/>
            <ac:spMk id="3" creationId="{7509AEE0-BAD0-4D28-198E-62FB46A24D13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01.826" v="76"/>
          <ac:spMkLst>
            <pc:docMk/>
            <pc:sldMk cId="1994375328" sldId="257"/>
            <ac:spMk id="9" creationId="{2E442304-DDBD-4F7B-8017-36BCC863FB40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22.358" v="82"/>
          <ac:spMkLst>
            <pc:docMk/>
            <pc:sldMk cId="1994375328" sldId="257"/>
            <ac:spMk id="10" creationId="{B50AB553-2A96-4A92-96F2-93548E096954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01.826" v="76"/>
          <ac:spMkLst>
            <pc:docMk/>
            <pc:sldMk cId="1994375328" sldId="257"/>
            <ac:spMk id="11" creationId="{5E107275-3853-46FD-A241-DE4355A42675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06.279" v="78"/>
          <ac:spMkLst>
            <pc:docMk/>
            <pc:sldMk cId="1994375328" sldId="257"/>
            <ac:spMk id="13" creationId="{AE2B703B-46F9-481A-A605-82E2A828C4FA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06.279" v="78"/>
          <ac:spMkLst>
            <pc:docMk/>
            <pc:sldMk cId="1994375328" sldId="257"/>
            <ac:spMk id="14" creationId="{F13BE4D7-0C3D-4906-B230-A1C5B4665CCF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12.639" v="80"/>
          <ac:spMkLst>
            <pc:docMk/>
            <pc:sldMk cId="1994375328" sldId="257"/>
            <ac:spMk id="17" creationId="{8181FC64-B306-4821-98E2-780662EFC486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12.639" v="80"/>
          <ac:spMkLst>
            <pc:docMk/>
            <pc:sldMk cId="1994375328" sldId="257"/>
            <ac:spMk id="19" creationId="{5871FC61-DD4E-47D4-81FD-8A7E7D12B371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12.639" v="80"/>
          <ac:spMkLst>
            <pc:docMk/>
            <pc:sldMk cId="1994375328" sldId="257"/>
            <ac:spMk id="20" creationId="{F9EC3F91-A75C-4F74-867E-E4C28C13546B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12.639" v="80"/>
          <ac:spMkLst>
            <pc:docMk/>
            <pc:sldMk cId="1994375328" sldId="257"/>
            <ac:spMk id="21" creationId="{829A1E2C-5AC8-40FC-99E9-832069D39792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4:12.639" v="80"/>
          <ac:spMkLst>
            <pc:docMk/>
            <pc:sldMk cId="1994375328" sldId="257"/>
            <ac:spMk id="22" creationId="{7509AEE0-BAD0-4D28-198E-62FB46A24D13}"/>
          </ac:spMkLst>
        </pc:spChg>
        <pc:graphicFrameChg chg="add del">
          <ac:chgData name="Fabiano Junior Maia Manschein" userId="S::fabiano.junior.maia.manschein@etu.univ-st-etienne.fr::42572722-3f82-4d9f-97cc-b51ad2b60e78" providerId="AD" clId="Web-{FFF0BCAE-76B1-40F6-B059-5893DD22957E}" dt="2023-05-24T00:34:01.826" v="76"/>
          <ac:graphicFrameMkLst>
            <pc:docMk/>
            <pc:sldMk cId="1994375328" sldId="257"/>
            <ac:graphicFrameMk id="5" creationId="{3B4B4E96-7DE2-EC81-FA85-8ACBD250787C}"/>
          </ac:graphicFrameMkLst>
        </pc:graphicFrameChg>
        <pc:graphicFrameChg chg="add del">
          <ac:chgData name="Fabiano Junior Maia Manschein" userId="S::fabiano.junior.maia.manschein@etu.univ-st-etienne.fr::42572722-3f82-4d9f-97cc-b51ad2b60e78" providerId="AD" clId="Web-{FFF0BCAE-76B1-40F6-B059-5893DD22957E}" dt="2023-05-24T00:34:06.279" v="78"/>
          <ac:graphicFrameMkLst>
            <pc:docMk/>
            <pc:sldMk cId="1994375328" sldId="257"/>
            <ac:graphicFrameMk id="15" creationId="{B3603B64-DF12-754A-A100-DBA30171A23F}"/>
          </ac:graphicFrameMkLst>
        </pc:graphicFrameChg>
        <pc:graphicFrameChg chg="add del">
          <ac:chgData name="Fabiano Junior Maia Manschein" userId="S::fabiano.junior.maia.manschein@etu.univ-st-etienne.fr::42572722-3f82-4d9f-97cc-b51ad2b60e78" providerId="AD" clId="Web-{FFF0BCAE-76B1-40F6-B059-5893DD22957E}" dt="2023-05-24T00:34:22.358" v="82"/>
          <ac:graphicFrameMkLst>
            <pc:docMk/>
            <pc:sldMk cId="1994375328" sldId="257"/>
            <ac:graphicFrameMk id="24" creationId="{98AA7914-236F-D8CF-74D0-69AEBF2376A7}"/>
          </ac:graphicFrameMkLst>
        </pc:graphicFrameChg>
        <pc:graphicFrameChg chg="add del">
          <ac:chgData name="Fabiano Junior Maia Manschein" userId="S::fabiano.junior.maia.manschein@etu.univ-st-etienne.fr::42572722-3f82-4d9f-97cc-b51ad2b60e78" providerId="AD" clId="Web-{FFF0BCAE-76B1-40F6-B059-5893DD22957E}" dt="2023-05-24T00:34:31.264" v="84"/>
          <ac:graphicFrameMkLst>
            <pc:docMk/>
            <pc:sldMk cId="1994375328" sldId="257"/>
            <ac:graphicFrameMk id="26" creationId="{A6708AF8-3D3E-D5F5-05F7-097C23F6D2DB}"/>
          </ac:graphicFrameMkLst>
        </pc:graphicFrameChg>
        <pc:graphicFrameChg chg="add">
          <ac:chgData name="Fabiano Junior Maia Manschein" userId="S::fabiano.junior.maia.manschein@etu.univ-st-etienne.fr::42572722-3f82-4d9f-97cc-b51ad2b60e78" providerId="AD" clId="Web-{FFF0BCAE-76B1-40F6-B059-5893DD22957E}" dt="2023-05-24T00:34:31.280" v="85"/>
          <ac:graphicFrameMkLst>
            <pc:docMk/>
            <pc:sldMk cId="1994375328" sldId="257"/>
            <ac:graphicFrameMk id="28" creationId="{746AC4FF-09E7-9433-DA98-0861E593318D}"/>
          </ac:graphicFrameMkLst>
        </pc:graphicFrameChg>
        <pc:picChg chg="add del">
          <ac:chgData name="Fabiano Junior Maia Manschein" userId="S::fabiano.junior.maia.manschein@etu.univ-st-etienne.fr::42572722-3f82-4d9f-97cc-b51ad2b60e78" providerId="AD" clId="Web-{FFF0BCAE-76B1-40F6-B059-5893DD22957E}" dt="2023-05-24T00:34:22.358" v="82"/>
          <ac:picMkLst>
            <pc:docMk/>
            <pc:sldMk cId="1994375328" sldId="257"/>
            <ac:picMk id="6" creationId="{06817DB3-5990-5BD9-1716-BD3EDDCECA43}"/>
          </ac:picMkLst>
        </pc:picChg>
        <pc:picChg chg="add del">
          <ac:chgData name="Fabiano Junior Maia Manschein" userId="S::fabiano.junior.maia.manschein@etu.univ-st-etienne.fr::42572722-3f82-4d9f-97cc-b51ad2b60e78" providerId="AD" clId="Web-{FFF0BCAE-76B1-40F6-B059-5893DD22957E}" dt="2023-05-24T00:34:12.639" v="80"/>
          <ac:picMkLst>
            <pc:docMk/>
            <pc:sldMk cId="1994375328" sldId="257"/>
            <ac:picMk id="18" creationId="{E1035D23-DE6A-C104-6740-3885CA7C3BB1}"/>
          </ac:picMkLst>
        </pc:picChg>
      </pc:sldChg>
      <pc:sldChg chg="addSp delSp">
        <pc:chgData name="Fabiano Junior Maia Manschein" userId="S::fabiano.junior.maia.manschein@etu.univ-st-etienne.fr::42572722-3f82-4d9f-97cc-b51ad2b60e78" providerId="AD" clId="Web-{FFF0BCAE-76B1-40F6-B059-5893DD22957E}" dt="2023-05-24T00:35:37.516" v="86"/>
        <pc:sldMkLst>
          <pc:docMk/>
          <pc:sldMk cId="3123682715" sldId="276"/>
        </pc:sldMkLst>
        <pc:spChg chg="del">
          <ac:chgData name="Fabiano Junior Maia Manschein" userId="S::fabiano.junior.maia.manschein@etu.univ-st-etienne.fr::42572722-3f82-4d9f-97cc-b51ad2b60e78" providerId="AD" clId="Web-{FFF0BCAE-76B1-40F6-B059-5893DD22957E}" dt="2023-05-24T00:35:37.516" v="86"/>
          <ac:spMkLst>
            <pc:docMk/>
            <pc:sldMk cId="3123682715" sldId="276"/>
            <ac:spMk id="3" creationId="{80AC8806-F228-699F-48EF-5D6FDD21E9FA}"/>
          </ac:spMkLst>
        </pc:spChg>
        <pc:graphicFrameChg chg="add">
          <ac:chgData name="Fabiano Junior Maia Manschein" userId="S::fabiano.junior.maia.manschein@etu.univ-st-etienne.fr::42572722-3f82-4d9f-97cc-b51ad2b60e78" providerId="AD" clId="Web-{FFF0BCAE-76B1-40F6-B059-5893DD22957E}" dt="2023-05-24T00:35:37.516" v="86"/>
          <ac:graphicFrameMkLst>
            <pc:docMk/>
            <pc:sldMk cId="3123682715" sldId="276"/>
            <ac:graphicFrameMk id="5" creationId="{0039E873-ECF2-2186-60BC-B3FABF57B645}"/>
          </ac:graphicFrameMkLst>
        </pc:graphicFrameChg>
      </pc:sldChg>
      <pc:sldChg chg="addSp delSp modSp mod setBg">
        <pc:chgData name="Fabiano Junior Maia Manschein" userId="S::fabiano.junior.maia.manschein@etu.univ-st-etienne.fr::42572722-3f82-4d9f-97cc-b51ad2b60e78" providerId="AD" clId="Web-{FFF0BCAE-76B1-40F6-B059-5893DD22957E}" dt="2023-05-24T00:33:17.684" v="74" actId="20577"/>
        <pc:sldMkLst>
          <pc:docMk/>
          <pc:sldMk cId="1291940491" sldId="277"/>
        </pc:sldMkLst>
        <pc:spChg chg="mod ord">
          <ac:chgData name="Fabiano Junior Maia Manschein" userId="S::fabiano.junior.maia.manschein@etu.univ-st-etienne.fr::42572722-3f82-4d9f-97cc-b51ad2b60e78" providerId="AD" clId="Web-{FFF0BCAE-76B1-40F6-B059-5893DD22957E}" dt="2023-05-24T00:32:58.541" v="70"/>
          <ac:spMkLst>
            <pc:docMk/>
            <pc:sldMk cId="1291940491" sldId="277"/>
            <ac:spMk id="2" creationId="{526D85FE-0C1E-6F1B-7355-E33A10089CEB}"/>
          </ac:spMkLst>
        </pc:spChg>
        <pc:spChg chg="mod ord">
          <ac:chgData name="Fabiano Junior Maia Manschein" userId="S::fabiano.junior.maia.manschein@etu.univ-st-etienne.fr::42572722-3f82-4d9f-97cc-b51ad2b60e78" providerId="AD" clId="Web-{FFF0BCAE-76B1-40F6-B059-5893DD22957E}" dt="2023-05-24T00:33:17.684" v="74" actId="20577"/>
          <ac:spMkLst>
            <pc:docMk/>
            <pc:sldMk cId="1291940491" sldId="277"/>
            <ac:spMk id="3" creationId="{4D7B2AEB-D9DC-6AB2-B74C-64B70990EF59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1:56.601" v="57"/>
          <ac:spMkLst>
            <pc:docMk/>
            <pc:sldMk cId="1291940491" sldId="277"/>
            <ac:spMk id="11" creationId="{B3684CCF-CEBB-4D8E-A366-95E43D4C790B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1:56.601" v="57"/>
          <ac:spMkLst>
            <pc:docMk/>
            <pc:sldMk cId="1291940491" sldId="277"/>
            <ac:spMk id="13" creationId="{70BEB1E7-2F88-40BC-B73D-42E5B6F80BFC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06.133" v="59"/>
          <ac:spMkLst>
            <pc:docMk/>
            <pc:sldMk cId="1291940491" sldId="277"/>
            <ac:spMk id="15" creationId="{AD96FDFD-4E42-4A06-B8B5-768A1DB9C2A9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11.086" v="61"/>
          <ac:spMkLst>
            <pc:docMk/>
            <pc:sldMk cId="1291940491" sldId="277"/>
            <ac:spMk id="17" creationId="{102382E0-0A09-46AE-B955-B911CAFE7F00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11.086" v="61"/>
          <ac:spMkLst>
            <pc:docMk/>
            <pc:sldMk cId="1291940491" sldId="277"/>
            <ac:spMk id="18" creationId="{0D7B6173-1D58-48E2-83CF-37350F315F75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11.086" v="61"/>
          <ac:spMkLst>
            <pc:docMk/>
            <pc:sldMk cId="1291940491" sldId="277"/>
            <ac:spMk id="19" creationId="{7DE75D4A-0965-4973-BE75-DECCAC9A9614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11.086" v="61"/>
          <ac:spMkLst>
            <pc:docMk/>
            <pc:sldMk cId="1291940491" sldId="277"/>
            <ac:spMk id="20" creationId="{2F36CA75-CFBF-4844-B719-8FE9EBADA9AF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11.086" v="61"/>
          <ac:spMkLst>
            <pc:docMk/>
            <pc:sldMk cId="1291940491" sldId="277"/>
            <ac:spMk id="22" creationId="{3D4A84B9-E564-4DD0-97F8-DBF1C460C28A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31.868" v="63"/>
          <ac:spMkLst>
            <pc:docMk/>
            <pc:sldMk cId="1291940491" sldId="277"/>
            <ac:spMk id="24" creationId="{09C509D2-0C1A-47B8-89C1-D3AB17D45256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34.618" v="65"/>
          <ac:spMkLst>
            <pc:docMk/>
            <pc:sldMk cId="1291940491" sldId="277"/>
            <ac:spMk id="26" creationId="{B3684CCF-CEBB-4D8E-A366-95E43D4C790B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34.618" v="65"/>
          <ac:spMkLst>
            <pc:docMk/>
            <pc:sldMk cId="1291940491" sldId="277"/>
            <ac:spMk id="27" creationId="{70BEB1E7-2F88-40BC-B73D-42E5B6F80BFC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43.556" v="67"/>
          <ac:spMkLst>
            <pc:docMk/>
            <pc:sldMk cId="1291940491" sldId="277"/>
            <ac:spMk id="29" creationId="{AD96FDFD-4E42-4A06-B8B5-768A1DB9C2A9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58.541" v="69"/>
          <ac:spMkLst>
            <pc:docMk/>
            <pc:sldMk cId="1291940491" sldId="277"/>
            <ac:spMk id="31" creationId="{B3684CCF-CEBB-4D8E-A366-95E43D4C790B}"/>
          </ac:spMkLst>
        </pc:spChg>
        <pc:spChg chg="add del">
          <ac:chgData name="Fabiano Junior Maia Manschein" userId="S::fabiano.junior.maia.manschein@etu.univ-st-etienne.fr::42572722-3f82-4d9f-97cc-b51ad2b60e78" providerId="AD" clId="Web-{FFF0BCAE-76B1-40F6-B059-5893DD22957E}" dt="2023-05-24T00:32:58.541" v="69"/>
          <ac:spMkLst>
            <pc:docMk/>
            <pc:sldMk cId="1291940491" sldId="277"/>
            <ac:spMk id="32" creationId="{70BEB1E7-2F88-40BC-B73D-42E5B6F80BFC}"/>
          </ac:spMkLst>
        </pc:spChg>
        <pc:spChg chg="add">
          <ac:chgData name="Fabiano Junior Maia Manschein" userId="S::fabiano.junior.maia.manschein@etu.univ-st-etienne.fr::42572722-3f82-4d9f-97cc-b51ad2b60e78" providerId="AD" clId="Web-{FFF0BCAE-76B1-40F6-B059-5893DD22957E}" dt="2023-05-24T00:32:58.541" v="70"/>
          <ac:spMkLst>
            <pc:docMk/>
            <pc:sldMk cId="1291940491" sldId="277"/>
            <ac:spMk id="34" creationId="{09C509D2-0C1A-47B8-89C1-D3AB17D45256}"/>
          </ac:spMkLst>
        </pc:spChg>
        <pc:picChg chg="add mod ord modCrop">
          <ac:chgData name="Fabiano Junior Maia Manschein" userId="S::fabiano.junior.maia.manschein@etu.univ-st-etienne.fr::42572722-3f82-4d9f-97cc-b51ad2b60e78" providerId="AD" clId="Web-{FFF0BCAE-76B1-40F6-B059-5893DD22957E}" dt="2023-05-24T00:32:58.541" v="70"/>
          <ac:picMkLst>
            <pc:docMk/>
            <pc:sldMk cId="1291940491" sldId="277"/>
            <ac:picMk id="4" creationId="{BEE12EEC-377C-C83F-332E-494C020A81F3}"/>
          </ac:picMkLst>
        </pc:picChg>
        <pc:picChg chg="add del mod ord modCrop">
          <ac:chgData name="Fabiano Junior Maia Manschein" userId="S::fabiano.junior.maia.manschein@etu.univ-st-etienne.fr::42572722-3f82-4d9f-97cc-b51ad2b60e78" providerId="AD" clId="Web-{FFF0BCAE-76B1-40F6-B059-5893DD22957E}" dt="2023-05-24T00:32:58.541" v="70"/>
          <ac:picMkLst>
            <pc:docMk/>
            <pc:sldMk cId="1291940491" sldId="277"/>
            <ac:picMk id="5" creationId="{8E1F7541-8D6A-6F70-31DA-E059E819647C}"/>
          </ac:picMkLst>
        </pc:picChg>
        <pc:picChg chg="add mod">
          <ac:chgData name="Fabiano Junior Maia Manschein" userId="S::fabiano.junior.maia.manschein@etu.univ-st-etienne.fr::42572722-3f82-4d9f-97cc-b51ad2b60e78" providerId="AD" clId="Web-{FFF0BCAE-76B1-40F6-B059-5893DD22957E}" dt="2023-05-24T00:33:07.354" v="72" actId="1076"/>
          <ac:picMkLst>
            <pc:docMk/>
            <pc:sldMk cId="1291940491" sldId="277"/>
            <ac:picMk id="6" creationId="{076A4128-6377-FD31-97C5-F1560C5D49C6}"/>
          </ac:picMkLst>
        </pc:picChg>
        <pc:picChg chg="add del">
          <ac:chgData name="Fabiano Junior Maia Manschein" userId="S::fabiano.junior.maia.manschein@etu.univ-st-etienne.fr::42572722-3f82-4d9f-97cc-b51ad2b60e78" providerId="AD" clId="Web-{FFF0BCAE-76B1-40F6-B059-5893DD22957E}" dt="2023-05-24T00:32:11.086" v="61"/>
          <ac:picMkLst>
            <pc:docMk/>
            <pc:sldMk cId="1291940491" sldId="277"/>
            <ac:picMk id="21" creationId="{4A599609-F5C2-4A0B-A992-913F814A631A}"/>
          </ac:picMkLst>
        </pc:picChg>
      </pc:sldChg>
      <pc:sldChg chg="addSp delSp modSp">
        <pc:chgData name="Fabiano Junior Maia Manschein" userId="S::fabiano.junior.maia.manschein@etu.univ-st-etienne.fr::42572722-3f82-4d9f-97cc-b51ad2b60e78" providerId="AD" clId="Web-{FFF0BCAE-76B1-40F6-B059-5893DD22957E}" dt="2023-05-24T00:25:00.572" v="42" actId="1076"/>
        <pc:sldMkLst>
          <pc:docMk/>
          <pc:sldMk cId="3138946817" sldId="278"/>
        </pc:sldMkLst>
        <pc:spChg chg="mod">
          <ac:chgData name="Fabiano Junior Maia Manschein" userId="S::fabiano.junior.maia.manschein@etu.univ-st-etienne.fr::42572722-3f82-4d9f-97cc-b51ad2b60e78" providerId="AD" clId="Web-{FFF0BCAE-76B1-40F6-B059-5893DD22957E}" dt="2023-05-24T00:20:35.376" v="0" actId="14100"/>
          <ac:spMkLst>
            <pc:docMk/>
            <pc:sldMk cId="3138946817" sldId="278"/>
            <ac:spMk id="4" creationId="{308F0730-ACEF-47D2-D9ED-EE1D7886CE19}"/>
          </ac:spMkLst>
        </pc:spChg>
        <pc:spChg chg="mod">
          <ac:chgData name="Fabiano Junior Maia Manschein" userId="S::fabiano.junior.maia.manschein@etu.univ-st-etienne.fr::42572722-3f82-4d9f-97cc-b51ad2b60e78" providerId="AD" clId="Web-{FFF0BCAE-76B1-40F6-B059-5893DD22957E}" dt="2023-05-24T00:23:47.460" v="33" actId="1076"/>
          <ac:spMkLst>
            <pc:docMk/>
            <pc:sldMk cId="3138946817" sldId="278"/>
            <ac:spMk id="16" creationId="{168126D5-7B71-AF90-8260-FE57F77511D2}"/>
          </ac:spMkLst>
        </pc:spChg>
        <pc:spChg chg="add del mod">
          <ac:chgData name="Fabiano Junior Maia Manschein" userId="S::fabiano.junior.maia.manschein@etu.univ-st-etienne.fr::42572722-3f82-4d9f-97cc-b51ad2b60e78" providerId="AD" clId="Web-{FFF0BCAE-76B1-40F6-B059-5893DD22957E}" dt="2023-05-24T00:22:59.490" v="24"/>
          <ac:spMkLst>
            <pc:docMk/>
            <pc:sldMk cId="3138946817" sldId="278"/>
            <ac:spMk id="24" creationId="{4B30D05A-D875-AAB5-8B76-B399DC278E51}"/>
          </ac:spMkLst>
        </pc:spChg>
        <pc:spChg chg="add mod">
          <ac:chgData name="Fabiano Junior Maia Manschein" userId="S::fabiano.junior.maia.manschein@etu.univ-st-etienne.fr::42572722-3f82-4d9f-97cc-b51ad2b60e78" providerId="AD" clId="Web-{FFF0BCAE-76B1-40F6-B059-5893DD22957E}" dt="2023-05-24T00:24:04.867" v="36" actId="1076"/>
          <ac:spMkLst>
            <pc:docMk/>
            <pc:sldMk cId="3138946817" sldId="278"/>
            <ac:spMk id="26" creationId="{908DBA06-77BC-747A-AB25-A8FFE5E3823C}"/>
          </ac:spMkLst>
        </pc:spChg>
        <pc:grpChg chg="mod">
          <ac:chgData name="Fabiano Junior Maia Manschein" userId="S::fabiano.junior.maia.manschein@etu.univ-st-etienne.fr::42572722-3f82-4d9f-97cc-b51ad2b60e78" providerId="AD" clId="Web-{FFF0BCAE-76B1-40F6-B059-5893DD22957E}" dt="2023-05-24T00:23:47.445" v="32" actId="1076"/>
          <ac:grpSpMkLst>
            <pc:docMk/>
            <pc:sldMk cId="3138946817" sldId="278"/>
            <ac:grpSpMk id="7" creationId="{052943CB-AF1C-8E25-C5CB-6594A75BBA64}"/>
          </ac:grpSpMkLst>
        </pc:grpChg>
        <pc:grpChg chg="mod">
          <ac:chgData name="Fabiano Junior Maia Manschein" userId="S::fabiano.junior.maia.manschein@etu.univ-st-etienne.fr::42572722-3f82-4d9f-97cc-b51ad2b60e78" providerId="AD" clId="Web-{FFF0BCAE-76B1-40F6-B059-5893DD22957E}" dt="2023-05-24T00:24:26.024" v="39" actId="1076"/>
          <ac:grpSpMkLst>
            <pc:docMk/>
            <pc:sldMk cId="3138946817" sldId="278"/>
            <ac:grpSpMk id="10" creationId="{BAFCC3D0-E378-CDB0-F30B-7667D7918FEF}"/>
          </ac:grpSpMkLst>
        </pc:grpChg>
        <pc:grpChg chg="mod">
          <ac:chgData name="Fabiano Junior Maia Manschein" userId="S::fabiano.junior.maia.manschein@etu.univ-st-etienne.fr::42572722-3f82-4d9f-97cc-b51ad2b60e78" providerId="AD" clId="Web-{FFF0BCAE-76B1-40F6-B059-5893DD22957E}" dt="2023-05-24T00:24:20.149" v="38" actId="1076"/>
          <ac:grpSpMkLst>
            <pc:docMk/>
            <pc:sldMk cId="3138946817" sldId="278"/>
            <ac:grpSpMk id="12" creationId="{933B06A2-BA03-2287-0180-4EDCCC8F3457}"/>
          </ac:grpSpMkLst>
        </pc:grpChg>
        <pc:grpChg chg="mod">
          <ac:chgData name="Fabiano Junior Maia Manschein" userId="S::fabiano.junior.maia.manschein@etu.univ-st-etienne.fr::42572722-3f82-4d9f-97cc-b51ad2b60e78" providerId="AD" clId="Web-{FFF0BCAE-76B1-40F6-B059-5893DD22957E}" dt="2023-05-24T00:25:00.572" v="42" actId="1076"/>
          <ac:grpSpMkLst>
            <pc:docMk/>
            <pc:sldMk cId="3138946817" sldId="278"/>
            <ac:grpSpMk id="15" creationId="{AF91B4BA-EBAA-625D-2B00-508313949EE6}"/>
          </ac:grpSpMkLst>
        </pc:grpChg>
        <pc:grpChg chg="mod">
          <ac:chgData name="Fabiano Junior Maia Manschein" userId="S::fabiano.junior.maia.manschein@etu.univ-st-etienne.fr::42572722-3f82-4d9f-97cc-b51ad2b60e78" providerId="AD" clId="Web-{FFF0BCAE-76B1-40F6-B059-5893DD22957E}" dt="2023-05-24T00:24:51.541" v="40" actId="1076"/>
          <ac:grpSpMkLst>
            <pc:docMk/>
            <pc:sldMk cId="3138946817" sldId="278"/>
            <ac:grpSpMk id="20" creationId="{815BD9B9-9559-626F-C70C-D7A8853E5B58}"/>
          </ac:grpSpMkLst>
        </pc:grpChg>
        <pc:cxnChg chg="add mod">
          <ac:chgData name="Fabiano Junior Maia Manschein" userId="S::fabiano.junior.maia.manschein@etu.univ-st-etienne.fr::42572722-3f82-4d9f-97cc-b51ad2b60e78" providerId="AD" clId="Web-{FFF0BCAE-76B1-40F6-B059-5893DD22957E}" dt="2023-05-24T00:21:53.238" v="13"/>
          <ac:cxnSpMkLst>
            <pc:docMk/>
            <pc:sldMk cId="3138946817" sldId="278"/>
            <ac:cxnSpMk id="8" creationId="{086472C6-7D2D-DC28-1318-A967C2331081}"/>
          </ac:cxnSpMkLst>
        </pc:cxnChg>
        <pc:cxnChg chg="mod">
          <ac:chgData name="Fabiano Junior Maia Manschein" userId="S::fabiano.junior.maia.manschein@etu.univ-st-etienne.fr::42572722-3f82-4d9f-97cc-b51ad2b60e78" providerId="AD" clId="Web-{FFF0BCAE-76B1-40F6-B059-5893DD22957E}" dt="2023-05-24T00:22:04.113" v="14" actId="14100"/>
          <ac:cxnSpMkLst>
            <pc:docMk/>
            <pc:sldMk cId="3138946817" sldId="278"/>
            <ac:cxnSpMk id="25" creationId="{FCE00772-6B1E-6CBE-4391-486012236FC3}"/>
          </ac:cxnSpMkLst>
        </pc:cxnChg>
      </pc:sldChg>
    </pc:docChg>
  </pc:docChgLst>
  <pc:docChgLst>
    <pc:chgData name="Niklas Bieck" userId="ab3a581c-1714-4513-96fd-4bb7b4e9dbaf" providerId="ADAL" clId="{322F193B-BD8F-6845-8974-F53129E700B8}"/>
    <pc:docChg chg="undo custSel addSld delSld modSld sldOrd">
      <pc:chgData name="Niklas Bieck" userId="ab3a581c-1714-4513-96fd-4bb7b4e9dbaf" providerId="ADAL" clId="{322F193B-BD8F-6845-8974-F53129E700B8}" dt="2023-05-24T10:21:56.428" v="652" actId="2696"/>
      <pc:docMkLst>
        <pc:docMk/>
      </pc:docMkLst>
      <pc:sldChg chg="addSp modSp new mod setBg">
        <pc:chgData name="Niklas Bieck" userId="ab3a581c-1714-4513-96fd-4bb7b4e9dbaf" providerId="ADAL" clId="{322F193B-BD8F-6845-8974-F53129E700B8}" dt="2023-05-22T11:09:16.610" v="134" actId="26606"/>
        <pc:sldMkLst>
          <pc:docMk/>
          <pc:sldMk cId="1006093096" sldId="258"/>
        </pc:sldMkLst>
        <pc:spChg chg="mod">
          <ac:chgData name="Niklas Bieck" userId="ab3a581c-1714-4513-96fd-4bb7b4e9dbaf" providerId="ADAL" clId="{322F193B-BD8F-6845-8974-F53129E700B8}" dt="2023-05-22T11:09:16.610" v="134" actId="26606"/>
          <ac:spMkLst>
            <pc:docMk/>
            <pc:sldMk cId="1006093096" sldId="258"/>
            <ac:spMk id="2" creationId="{78C874CE-68C7-C3CF-2292-1313DD6432FD}"/>
          </ac:spMkLst>
        </pc:spChg>
        <pc:spChg chg="mod">
          <ac:chgData name="Niklas Bieck" userId="ab3a581c-1714-4513-96fd-4bb7b4e9dbaf" providerId="ADAL" clId="{322F193B-BD8F-6845-8974-F53129E700B8}" dt="2023-05-22T11:09:16.610" v="134" actId="26606"/>
          <ac:spMkLst>
            <pc:docMk/>
            <pc:sldMk cId="1006093096" sldId="258"/>
            <ac:spMk id="3" creationId="{2AAFD7A7-6000-107B-A985-58A9469FF619}"/>
          </ac:spMkLst>
        </pc:spChg>
        <pc:spChg chg="add">
          <ac:chgData name="Niklas Bieck" userId="ab3a581c-1714-4513-96fd-4bb7b4e9dbaf" providerId="ADAL" clId="{322F193B-BD8F-6845-8974-F53129E700B8}" dt="2023-05-22T11:09:16.610" v="134" actId="26606"/>
          <ac:spMkLst>
            <pc:docMk/>
            <pc:sldMk cId="1006093096" sldId="258"/>
            <ac:spMk id="11" creationId="{1A95671B-3CC6-4792-9114-B74FAEA224E6}"/>
          </ac:spMkLst>
        </pc:spChg>
        <pc:picChg chg="add mod">
          <ac:chgData name="Niklas Bieck" userId="ab3a581c-1714-4513-96fd-4bb7b4e9dbaf" providerId="ADAL" clId="{322F193B-BD8F-6845-8974-F53129E700B8}" dt="2023-05-22T11:09:16.610" v="134" actId="26606"/>
          <ac:picMkLst>
            <pc:docMk/>
            <pc:sldMk cId="1006093096" sldId="258"/>
            <ac:picMk id="6" creationId="{30C732CA-69DD-268B-8E3D-75CF4ACD3645}"/>
          </ac:picMkLst>
        </pc:picChg>
      </pc:sldChg>
      <pc:sldChg chg="modSp new">
        <pc:chgData name="Niklas Bieck" userId="ab3a581c-1714-4513-96fd-4bb7b4e9dbaf" providerId="ADAL" clId="{322F193B-BD8F-6845-8974-F53129E700B8}" dt="2023-05-22T11:14:09.867" v="192" actId="20577"/>
        <pc:sldMkLst>
          <pc:docMk/>
          <pc:sldMk cId="246500767" sldId="259"/>
        </pc:sldMkLst>
        <pc:spChg chg="mod">
          <ac:chgData name="Niklas Bieck" userId="ab3a581c-1714-4513-96fd-4bb7b4e9dbaf" providerId="ADAL" clId="{322F193B-BD8F-6845-8974-F53129E700B8}" dt="2023-05-22T11:10:01.340" v="157" actId="20577"/>
          <ac:spMkLst>
            <pc:docMk/>
            <pc:sldMk cId="246500767" sldId="259"/>
            <ac:spMk id="2" creationId="{FA7E2683-E077-DB6A-07AC-FD26730945F1}"/>
          </ac:spMkLst>
        </pc:spChg>
        <pc:spChg chg="mod">
          <ac:chgData name="Niklas Bieck" userId="ab3a581c-1714-4513-96fd-4bb7b4e9dbaf" providerId="ADAL" clId="{322F193B-BD8F-6845-8974-F53129E700B8}" dt="2023-05-22T11:14:09.867" v="192" actId="20577"/>
          <ac:spMkLst>
            <pc:docMk/>
            <pc:sldMk cId="246500767" sldId="259"/>
            <ac:spMk id="3" creationId="{5F4B8D1E-85A6-E9CC-39EF-F6192EEBBB4E}"/>
          </ac:spMkLst>
        </pc:spChg>
      </pc:sldChg>
      <pc:sldChg chg="addSp delSp modSp new">
        <pc:chgData name="Niklas Bieck" userId="ab3a581c-1714-4513-96fd-4bb7b4e9dbaf" providerId="ADAL" clId="{322F193B-BD8F-6845-8974-F53129E700B8}" dt="2023-05-22T11:25:43.105" v="354"/>
        <pc:sldMkLst>
          <pc:docMk/>
          <pc:sldMk cId="437965382" sldId="260"/>
        </pc:sldMkLst>
        <pc:spChg chg="mod">
          <ac:chgData name="Niklas Bieck" userId="ab3a581c-1714-4513-96fd-4bb7b4e9dbaf" providerId="ADAL" clId="{322F193B-BD8F-6845-8974-F53129E700B8}" dt="2023-05-22T11:14:23.830" v="207" actId="20577"/>
          <ac:spMkLst>
            <pc:docMk/>
            <pc:sldMk cId="437965382" sldId="260"/>
            <ac:spMk id="2" creationId="{719BC322-8C82-D64D-6CDD-960F71197DAA}"/>
          </ac:spMkLst>
        </pc:spChg>
        <pc:spChg chg="del">
          <ac:chgData name="Niklas Bieck" userId="ab3a581c-1714-4513-96fd-4bb7b4e9dbaf" providerId="ADAL" clId="{322F193B-BD8F-6845-8974-F53129E700B8}" dt="2023-05-22T11:14:30.685" v="208" actId="478"/>
          <ac:spMkLst>
            <pc:docMk/>
            <pc:sldMk cId="437965382" sldId="260"/>
            <ac:spMk id="3" creationId="{CB5B96E2-7502-36FE-F0DC-1404EC846843}"/>
          </ac:spMkLst>
        </pc:spChg>
        <pc:spChg chg="add del">
          <ac:chgData name="Niklas Bieck" userId="ab3a581c-1714-4513-96fd-4bb7b4e9dbaf" providerId="ADAL" clId="{322F193B-BD8F-6845-8974-F53129E700B8}" dt="2023-05-22T11:15:24.655" v="212" actId="478"/>
          <ac:spMkLst>
            <pc:docMk/>
            <pc:sldMk cId="437965382" sldId="260"/>
            <ac:spMk id="9" creationId="{9D082F6E-6156-4B9E-AA8F-098B5409E718}"/>
          </ac:spMkLst>
        </pc:spChg>
        <pc:spChg chg="add del mod">
          <ac:chgData name="Niklas Bieck" userId="ab3a581c-1714-4513-96fd-4bb7b4e9dbaf" providerId="ADAL" clId="{322F193B-BD8F-6845-8974-F53129E700B8}" dt="2023-05-22T11:19:24.717" v="231" actId="478"/>
          <ac:spMkLst>
            <pc:docMk/>
            <pc:sldMk cId="437965382" sldId="260"/>
            <ac:spMk id="10" creationId="{8F5D7D9F-5EAA-E44D-FD61-B03F2B14FA4A}"/>
          </ac:spMkLst>
        </pc:spChg>
        <pc:spChg chg="add mod">
          <ac:chgData name="Niklas Bieck" userId="ab3a581c-1714-4513-96fd-4bb7b4e9dbaf" providerId="ADAL" clId="{322F193B-BD8F-6845-8974-F53129E700B8}" dt="2023-05-22T11:24:13.708" v="307" actId="1076"/>
          <ac:spMkLst>
            <pc:docMk/>
            <pc:sldMk cId="437965382" sldId="260"/>
            <ac:spMk id="12" creationId="{84B61C14-6D84-9E0A-C018-D6240FE99E6A}"/>
          </ac:spMkLst>
        </pc:spChg>
        <pc:spChg chg="add mod ord">
          <ac:chgData name="Niklas Bieck" userId="ab3a581c-1714-4513-96fd-4bb7b4e9dbaf" providerId="ADAL" clId="{322F193B-BD8F-6845-8974-F53129E700B8}" dt="2023-05-22T11:21:41.460" v="247" actId="166"/>
          <ac:spMkLst>
            <pc:docMk/>
            <pc:sldMk cId="437965382" sldId="260"/>
            <ac:spMk id="14" creationId="{045E8E58-41A6-147D-A67E-E2A4231BBBE5}"/>
          </ac:spMkLst>
        </pc:spChg>
        <pc:spChg chg="add del">
          <ac:chgData name="Niklas Bieck" userId="ab3a581c-1714-4513-96fd-4bb7b4e9dbaf" providerId="ADAL" clId="{322F193B-BD8F-6845-8974-F53129E700B8}" dt="2023-05-22T11:23:19.176" v="293" actId="34122"/>
          <ac:spMkLst>
            <pc:docMk/>
            <pc:sldMk cId="437965382" sldId="260"/>
            <ac:spMk id="15" creationId="{74686452-F7E6-40E8-AE1B-33BE5C2E6B84}"/>
          </ac:spMkLst>
        </pc:spChg>
        <pc:spChg chg="add del">
          <ac:chgData name="Niklas Bieck" userId="ab3a581c-1714-4513-96fd-4bb7b4e9dbaf" providerId="ADAL" clId="{322F193B-BD8F-6845-8974-F53129E700B8}" dt="2023-05-22T11:23:18.772" v="292" actId="34122"/>
          <ac:spMkLst>
            <pc:docMk/>
            <pc:sldMk cId="437965382" sldId="260"/>
            <ac:spMk id="16" creationId="{615A25FB-0A88-4FF6-8456-263D5A6BBD70}"/>
          </ac:spMkLst>
        </pc:spChg>
        <pc:spChg chg="add del">
          <ac:chgData name="Niklas Bieck" userId="ab3a581c-1714-4513-96fd-4bb7b4e9dbaf" providerId="ADAL" clId="{322F193B-BD8F-6845-8974-F53129E700B8}" dt="2023-05-22T11:23:18.334" v="291" actId="34122"/>
          <ac:spMkLst>
            <pc:docMk/>
            <pc:sldMk cId="437965382" sldId="260"/>
            <ac:spMk id="17" creationId="{3223E4E6-4448-4A8B-9B79-45889ED8DB08}"/>
          </ac:spMkLst>
        </pc:spChg>
        <pc:spChg chg="add mod ord">
          <ac:chgData name="Niklas Bieck" userId="ab3a581c-1714-4513-96fd-4bb7b4e9dbaf" providerId="ADAL" clId="{322F193B-BD8F-6845-8974-F53129E700B8}" dt="2023-05-22T11:21:36.674" v="246" actId="167"/>
          <ac:spMkLst>
            <pc:docMk/>
            <pc:sldMk cId="437965382" sldId="260"/>
            <ac:spMk id="18" creationId="{D91B4DF5-B336-4F47-9A15-7644371923E9}"/>
          </ac:spMkLst>
        </pc:spChg>
        <pc:spChg chg="add del">
          <ac:chgData name="Niklas Bieck" userId="ab3a581c-1714-4513-96fd-4bb7b4e9dbaf" providerId="ADAL" clId="{322F193B-BD8F-6845-8974-F53129E700B8}" dt="2023-05-22T11:15:28.744" v="213" actId="478"/>
          <ac:spMkLst>
            <pc:docMk/>
            <pc:sldMk cId="437965382" sldId="260"/>
            <ac:spMk id="19" creationId="{0DF4024D-817D-4D0D-B9E8-97CD45EAA250}"/>
          </ac:spMkLst>
        </pc:spChg>
        <pc:inkChg chg="add del">
          <ac:chgData name="Niklas Bieck" userId="ab3a581c-1714-4513-96fd-4bb7b4e9dbaf" providerId="ADAL" clId="{322F193B-BD8F-6845-8974-F53129E700B8}" dt="2023-05-22T11:14:59.085" v="211" actId="34122"/>
          <ac:inkMkLst>
            <pc:docMk/>
            <pc:sldMk cId="437965382" sldId="260"/>
            <ac:inkMk id="4" creationId="{0017FFDB-2038-E2CD-497C-B6F6AC8CFF9B}"/>
          </ac:inkMkLst>
        </pc:inkChg>
        <pc:inkChg chg="add del">
          <ac:chgData name="Niklas Bieck" userId="ab3a581c-1714-4513-96fd-4bb7b4e9dbaf" providerId="ADAL" clId="{322F193B-BD8F-6845-8974-F53129E700B8}" dt="2023-05-22T11:14:59.085" v="211" actId="34122"/>
          <ac:inkMkLst>
            <pc:docMk/>
            <pc:sldMk cId="437965382" sldId="260"/>
            <ac:inkMk id="5" creationId="{A771A0D9-CB81-CD2F-46D6-5A8BB603D02B}"/>
          </ac:inkMkLst>
        </pc:inkChg>
        <pc:inkChg chg="add del">
          <ac:chgData name="Niklas Bieck" userId="ab3a581c-1714-4513-96fd-4bb7b4e9dbaf" providerId="ADAL" clId="{322F193B-BD8F-6845-8974-F53129E700B8}" dt="2023-05-22T11:15:41.965" v="215" actId="34122"/>
          <ac:inkMkLst>
            <pc:docMk/>
            <pc:sldMk cId="437965382" sldId="260"/>
            <ac:inkMk id="6" creationId="{FC3D0BCA-8784-A9DD-DACA-EFDF39C62FD7}"/>
          </ac:inkMkLst>
        </pc:inkChg>
        <pc:inkChg chg="add del">
          <ac:chgData name="Niklas Bieck" userId="ab3a581c-1714-4513-96fd-4bb7b4e9dbaf" providerId="ADAL" clId="{322F193B-BD8F-6845-8974-F53129E700B8}" dt="2023-05-22T11:21:58.627" v="254"/>
          <ac:inkMkLst>
            <pc:docMk/>
            <pc:sldMk cId="437965382" sldId="260"/>
            <ac:inkMk id="15" creationId="{FA4CB835-5260-B36F-CDD9-281BB374AAB5}"/>
          </ac:inkMkLst>
        </pc:inkChg>
        <pc:inkChg chg="add del">
          <ac:chgData name="Niklas Bieck" userId="ab3a581c-1714-4513-96fd-4bb7b4e9dbaf" providerId="ADAL" clId="{322F193B-BD8F-6845-8974-F53129E700B8}" dt="2023-05-22T11:21:58.627" v="254"/>
          <ac:inkMkLst>
            <pc:docMk/>
            <pc:sldMk cId="437965382" sldId="260"/>
            <ac:inkMk id="16" creationId="{F17CAF6B-A2B8-4303-C1CC-71706E80ABA1}"/>
          </ac:inkMkLst>
        </pc:inkChg>
        <pc:inkChg chg="add del">
          <ac:chgData name="Niklas Bieck" userId="ab3a581c-1714-4513-96fd-4bb7b4e9dbaf" providerId="ADAL" clId="{322F193B-BD8F-6845-8974-F53129E700B8}" dt="2023-05-22T11:22:28.141" v="283"/>
          <ac:inkMkLst>
            <pc:docMk/>
            <pc:sldMk cId="437965382" sldId="260"/>
            <ac:inkMk id="17" creationId="{1481A357-3854-48A1-2C44-EE55FCD02481}"/>
          </ac:inkMkLst>
        </pc:inkChg>
        <pc:inkChg chg="add del">
          <ac:chgData name="Niklas Bieck" userId="ab3a581c-1714-4513-96fd-4bb7b4e9dbaf" providerId="ADAL" clId="{322F193B-BD8F-6845-8974-F53129E700B8}" dt="2023-05-22T11:22:28.140" v="282"/>
          <ac:inkMkLst>
            <pc:docMk/>
            <pc:sldMk cId="437965382" sldId="260"/>
            <ac:inkMk id="20" creationId="{72C45E37-1484-63B0-3AB9-6B9678C220A0}"/>
          </ac:inkMkLst>
        </pc:inkChg>
        <pc:inkChg chg="add del">
          <ac:chgData name="Niklas Bieck" userId="ab3a581c-1714-4513-96fd-4bb7b4e9dbaf" providerId="ADAL" clId="{322F193B-BD8F-6845-8974-F53129E700B8}" dt="2023-05-22T11:22:28.133" v="276"/>
          <ac:inkMkLst>
            <pc:docMk/>
            <pc:sldMk cId="437965382" sldId="260"/>
            <ac:inkMk id="21" creationId="{A9581C71-6E90-83EE-07D1-28CC65DDCCC7}"/>
          </ac:inkMkLst>
        </pc:inkChg>
        <pc:inkChg chg="add del">
          <ac:chgData name="Niklas Bieck" userId="ab3a581c-1714-4513-96fd-4bb7b4e9dbaf" providerId="ADAL" clId="{322F193B-BD8F-6845-8974-F53129E700B8}" dt="2023-05-22T11:22:28.134" v="277"/>
          <ac:inkMkLst>
            <pc:docMk/>
            <pc:sldMk cId="437965382" sldId="260"/>
            <ac:inkMk id="22" creationId="{302EE0AC-361A-DE84-2E12-7D4794F7288B}"/>
          </ac:inkMkLst>
        </pc:inkChg>
        <pc:inkChg chg="add del reco">
          <ac:chgData name="Niklas Bieck" userId="ab3a581c-1714-4513-96fd-4bb7b4e9dbaf" providerId="ADAL" clId="{322F193B-BD8F-6845-8974-F53129E700B8}" dt="2023-05-22T11:22:28.129" v="273"/>
          <ac:inkMkLst>
            <pc:docMk/>
            <pc:sldMk cId="437965382" sldId="260"/>
            <ac:inkMk id="23" creationId="{FF74B760-56B3-4EE9-CEF7-9E9AC6CC92AD}"/>
          </ac:inkMkLst>
        </pc:inkChg>
        <pc:inkChg chg="add del">
          <ac:chgData name="Niklas Bieck" userId="ab3a581c-1714-4513-96fd-4bb7b4e9dbaf" providerId="ADAL" clId="{322F193B-BD8F-6845-8974-F53129E700B8}" dt="2023-05-22T11:22:28.136" v="278"/>
          <ac:inkMkLst>
            <pc:docMk/>
            <pc:sldMk cId="437965382" sldId="260"/>
            <ac:inkMk id="24" creationId="{379758ED-3FF6-F4E9-EC44-33A41E9B46F9}"/>
          </ac:inkMkLst>
        </pc:inkChg>
        <pc:inkChg chg="add del">
          <ac:chgData name="Niklas Bieck" userId="ab3a581c-1714-4513-96fd-4bb7b4e9dbaf" providerId="ADAL" clId="{322F193B-BD8F-6845-8974-F53129E700B8}" dt="2023-05-22T11:22:28.138" v="280"/>
          <ac:inkMkLst>
            <pc:docMk/>
            <pc:sldMk cId="437965382" sldId="260"/>
            <ac:inkMk id="25" creationId="{C20B0896-6A81-7800-8A1B-2FBE1FF230A6}"/>
          </ac:inkMkLst>
        </pc:inkChg>
        <pc:inkChg chg="add del">
          <ac:chgData name="Niklas Bieck" userId="ab3a581c-1714-4513-96fd-4bb7b4e9dbaf" providerId="ADAL" clId="{322F193B-BD8F-6845-8974-F53129E700B8}" dt="2023-05-22T11:22:28.131" v="274"/>
          <ac:inkMkLst>
            <pc:docMk/>
            <pc:sldMk cId="437965382" sldId="260"/>
            <ac:inkMk id="26" creationId="{152E909A-32D7-3F2B-281C-BE5C8D0F5A2F}"/>
          </ac:inkMkLst>
        </pc:inkChg>
        <pc:inkChg chg="add del">
          <ac:chgData name="Niklas Bieck" userId="ab3a581c-1714-4513-96fd-4bb7b4e9dbaf" providerId="ADAL" clId="{322F193B-BD8F-6845-8974-F53129E700B8}" dt="2023-05-22T11:22:02.806" v="262"/>
          <ac:inkMkLst>
            <pc:docMk/>
            <pc:sldMk cId="437965382" sldId="260"/>
            <ac:inkMk id="27" creationId="{3B3152CA-606A-87CF-5B8D-B784A659AC36}"/>
          </ac:inkMkLst>
        </pc:inkChg>
        <pc:inkChg chg="add del">
          <ac:chgData name="Niklas Bieck" userId="ab3a581c-1714-4513-96fd-4bb7b4e9dbaf" providerId="ADAL" clId="{322F193B-BD8F-6845-8974-F53129E700B8}" dt="2023-05-22T11:22:02.806" v="262"/>
          <ac:inkMkLst>
            <pc:docMk/>
            <pc:sldMk cId="437965382" sldId="260"/>
            <ac:inkMk id="28" creationId="{9D7625FA-D2AC-FE4A-AD66-487C9AD9AC15}"/>
          </ac:inkMkLst>
        </pc:inkChg>
        <pc:inkChg chg="add del">
          <ac:chgData name="Niklas Bieck" userId="ab3a581c-1714-4513-96fd-4bb7b4e9dbaf" providerId="ADAL" clId="{322F193B-BD8F-6845-8974-F53129E700B8}" dt="2023-05-22T11:22:28.125" v="271"/>
          <ac:inkMkLst>
            <pc:docMk/>
            <pc:sldMk cId="437965382" sldId="260"/>
            <ac:inkMk id="29" creationId="{354B7895-D8D5-BD47-6549-5FCDF749C716}"/>
          </ac:inkMkLst>
        </pc:inkChg>
        <pc:inkChg chg="add del">
          <ac:chgData name="Niklas Bieck" userId="ab3a581c-1714-4513-96fd-4bb7b4e9dbaf" providerId="ADAL" clId="{322F193B-BD8F-6845-8974-F53129E700B8}" dt="2023-05-22T11:22:28.132" v="275"/>
          <ac:inkMkLst>
            <pc:docMk/>
            <pc:sldMk cId="437965382" sldId="260"/>
            <ac:inkMk id="30" creationId="{AF57B3BB-CAA5-0546-0695-16350E3F5850}"/>
          </ac:inkMkLst>
        </pc:inkChg>
        <pc:inkChg chg="add del reco">
          <ac:chgData name="Niklas Bieck" userId="ab3a581c-1714-4513-96fd-4bb7b4e9dbaf" providerId="ADAL" clId="{322F193B-BD8F-6845-8974-F53129E700B8}" dt="2023-05-22T11:22:28.128" v="272"/>
          <ac:inkMkLst>
            <pc:docMk/>
            <pc:sldMk cId="437965382" sldId="260"/>
            <ac:inkMk id="31" creationId="{669A42B3-C1F4-33BB-7FA9-0D23E491B708}"/>
          </ac:inkMkLst>
        </pc:inkChg>
        <pc:inkChg chg="add del">
          <ac:chgData name="Niklas Bieck" userId="ab3a581c-1714-4513-96fd-4bb7b4e9dbaf" providerId="ADAL" clId="{322F193B-BD8F-6845-8974-F53129E700B8}" dt="2023-05-22T11:22:05.917" v="270"/>
          <ac:inkMkLst>
            <pc:docMk/>
            <pc:sldMk cId="437965382" sldId="260"/>
            <ac:inkMk id="32" creationId="{84C09591-2B0C-1649-23E9-F2AFCFA85311}"/>
          </ac:inkMkLst>
        </pc:inkChg>
        <pc:inkChg chg="add del">
          <ac:chgData name="Niklas Bieck" userId="ab3a581c-1714-4513-96fd-4bb7b4e9dbaf" providerId="ADAL" clId="{322F193B-BD8F-6845-8974-F53129E700B8}" dt="2023-05-22T11:22:05.917" v="270"/>
          <ac:inkMkLst>
            <pc:docMk/>
            <pc:sldMk cId="437965382" sldId="260"/>
            <ac:inkMk id="33" creationId="{A657EAF2-397F-66BF-67DA-527E538B2943}"/>
          </ac:inkMkLst>
        </pc:inkChg>
        <pc:inkChg chg="add del">
          <ac:chgData name="Niklas Bieck" userId="ab3a581c-1714-4513-96fd-4bb7b4e9dbaf" providerId="ADAL" clId="{322F193B-BD8F-6845-8974-F53129E700B8}" dt="2023-05-22T11:22:05.917" v="270"/>
          <ac:inkMkLst>
            <pc:docMk/>
            <pc:sldMk cId="437965382" sldId="260"/>
            <ac:inkMk id="34" creationId="{B4029476-4B5F-422C-428A-1835ADA173A7}"/>
          </ac:inkMkLst>
        </pc:inkChg>
        <pc:inkChg chg="add del">
          <ac:chgData name="Niklas Bieck" userId="ab3a581c-1714-4513-96fd-4bb7b4e9dbaf" providerId="ADAL" clId="{322F193B-BD8F-6845-8974-F53129E700B8}" dt="2023-05-22T11:22:05.917" v="270"/>
          <ac:inkMkLst>
            <pc:docMk/>
            <pc:sldMk cId="437965382" sldId="260"/>
            <ac:inkMk id="35" creationId="{0E83FC3E-E53B-A4FB-F3EF-543300E362E9}"/>
          </ac:inkMkLst>
        </pc:inkChg>
        <pc:inkChg chg="add del">
          <ac:chgData name="Niklas Bieck" userId="ab3a581c-1714-4513-96fd-4bb7b4e9dbaf" providerId="ADAL" clId="{322F193B-BD8F-6845-8974-F53129E700B8}" dt="2023-05-22T11:22:05.917" v="270"/>
          <ac:inkMkLst>
            <pc:docMk/>
            <pc:sldMk cId="437965382" sldId="260"/>
            <ac:inkMk id="36" creationId="{338924C6-64C5-F449-DF26-2368DAB1E622}"/>
          </ac:inkMkLst>
        </pc:inkChg>
        <pc:inkChg chg="add del">
          <ac:chgData name="Niklas Bieck" userId="ab3a581c-1714-4513-96fd-4bb7b4e9dbaf" providerId="ADAL" clId="{322F193B-BD8F-6845-8974-F53129E700B8}" dt="2023-05-22T11:22:05.917" v="270"/>
          <ac:inkMkLst>
            <pc:docMk/>
            <pc:sldMk cId="437965382" sldId="260"/>
            <ac:inkMk id="37" creationId="{D312CAC0-2D27-CCBE-BC2F-7F0EB629FD41}"/>
          </ac:inkMkLst>
        </pc:inkChg>
        <pc:inkChg chg="add del">
          <ac:chgData name="Niklas Bieck" userId="ab3a581c-1714-4513-96fd-4bb7b4e9dbaf" providerId="ADAL" clId="{322F193B-BD8F-6845-8974-F53129E700B8}" dt="2023-05-22T11:22:28.137" v="279"/>
          <ac:inkMkLst>
            <pc:docMk/>
            <pc:sldMk cId="437965382" sldId="260"/>
            <ac:inkMk id="38" creationId="{6FDE888E-CB23-3DF9-75A1-F8432B7F0EA5}"/>
          </ac:inkMkLst>
        </pc:inkChg>
        <pc:inkChg chg="add del reco">
          <ac:chgData name="Niklas Bieck" userId="ab3a581c-1714-4513-96fd-4bb7b4e9dbaf" providerId="ADAL" clId="{322F193B-BD8F-6845-8974-F53129E700B8}" dt="2023-05-22T11:22:28.139" v="281"/>
          <ac:inkMkLst>
            <pc:docMk/>
            <pc:sldMk cId="437965382" sldId="260"/>
            <ac:inkMk id="39" creationId="{D20C658E-064F-BD98-83E2-0E619EFFBCC7}"/>
          </ac:inkMkLst>
        </pc:inkChg>
        <pc:inkChg chg="add del">
          <ac:chgData name="Niklas Bieck" userId="ab3a581c-1714-4513-96fd-4bb7b4e9dbaf" providerId="ADAL" clId="{322F193B-BD8F-6845-8974-F53129E700B8}" dt="2023-05-22T11:23:20.680" v="296"/>
          <ac:inkMkLst>
            <pc:docMk/>
            <pc:sldMk cId="437965382" sldId="260"/>
            <ac:inkMk id="40" creationId="{AF41D776-5A14-9A1B-99B9-9162E3EF62A9}"/>
          </ac:inkMkLst>
        </pc:inkChg>
        <pc:inkChg chg="add del">
          <ac:chgData name="Niklas Bieck" userId="ab3a581c-1714-4513-96fd-4bb7b4e9dbaf" providerId="ADAL" clId="{322F193B-BD8F-6845-8974-F53129E700B8}" dt="2023-05-22T11:23:20.253" v="295"/>
          <ac:inkMkLst>
            <pc:docMk/>
            <pc:sldMk cId="437965382" sldId="260"/>
            <ac:inkMk id="41" creationId="{F54E2A52-4E48-1B08-DFE5-87DCD4A4650B}"/>
          </ac:inkMkLst>
        </pc:inkChg>
        <pc:inkChg chg="add del mod reco">
          <ac:chgData name="Niklas Bieck" userId="ab3a581c-1714-4513-96fd-4bb7b4e9dbaf" providerId="ADAL" clId="{322F193B-BD8F-6845-8974-F53129E700B8}" dt="2023-05-22T11:23:20.253" v="295"/>
          <ac:inkMkLst>
            <pc:docMk/>
            <pc:sldMk cId="437965382" sldId="260"/>
            <ac:inkMk id="42" creationId="{7B9E487F-AD49-9711-2821-5AAECA20BEE5}"/>
          </ac:inkMkLst>
        </pc:inkChg>
        <pc:inkChg chg="add del">
          <ac:chgData name="Niklas Bieck" userId="ab3a581c-1714-4513-96fd-4bb7b4e9dbaf" providerId="ADAL" clId="{322F193B-BD8F-6845-8974-F53129E700B8}" dt="2023-05-22T11:23:19.588" v="294"/>
          <ac:inkMkLst>
            <pc:docMk/>
            <pc:sldMk cId="437965382" sldId="260"/>
            <ac:inkMk id="43" creationId="{CCAE4FEC-114D-D090-9A99-787202BFCB70}"/>
          </ac:inkMkLst>
        </pc:inkChg>
        <pc:inkChg chg="add del">
          <ac:chgData name="Niklas Bieck" userId="ab3a581c-1714-4513-96fd-4bb7b4e9dbaf" providerId="ADAL" clId="{322F193B-BD8F-6845-8974-F53129E700B8}" dt="2023-05-22T11:24:44.057" v="311"/>
          <ac:inkMkLst>
            <pc:docMk/>
            <pc:sldMk cId="437965382" sldId="260"/>
            <ac:inkMk id="53" creationId="{92C01E5F-10B4-A3A0-B509-A3B967D60B2A}"/>
          </ac:inkMkLst>
        </pc:inkChg>
        <pc:inkChg chg="add del">
          <ac:chgData name="Niklas Bieck" userId="ab3a581c-1714-4513-96fd-4bb7b4e9dbaf" providerId="ADAL" clId="{322F193B-BD8F-6845-8974-F53129E700B8}" dt="2023-05-22T11:24:44.057" v="311"/>
          <ac:inkMkLst>
            <pc:docMk/>
            <pc:sldMk cId="437965382" sldId="260"/>
            <ac:inkMk id="54" creationId="{98C058CB-9EBD-939B-9786-F00B818446C5}"/>
          </ac:inkMkLst>
        </pc:inkChg>
        <pc:inkChg chg="add del">
          <ac:chgData name="Niklas Bieck" userId="ab3a581c-1714-4513-96fd-4bb7b4e9dbaf" providerId="ADAL" clId="{322F193B-BD8F-6845-8974-F53129E700B8}" dt="2023-05-22T11:24:44.057" v="311"/>
          <ac:inkMkLst>
            <pc:docMk/>
            <pc:sldMk cId="437965382" sldId="260"/>
            <ac:inkMk id="55" creationId="{4E0D45DD-035A-D4FA-075D-176F2F40A9B6}"/>
          </ac:inkMkLst>
        </pc:inkChg>
        <pc:inkChg chg="add del reco">
          <ac:chgData name="Niklas Bieck" userId="ab3a581c-1714-4513-96fd-4bb7b4e9dbaf" providerId="ADAL" clId="{322F193B-BD8F-6845-8974-F53129E700B8}" dt="2023-05-22T11:24:59.260" v="326"/>
          <ac:inkMkLst>
            <pc:docMk/>
            <pc:sldMk cId="437965382" sldId="260"/>
            <ac:inkMk id="56" creationId="{560DB5AE-D16B-B659-D017-1C8D6CAAA654}"/>
          </ac:inkMkLst>
        </pc:inkChg>
        <pc:inkChg chg="add del">
          <ac:chgData name="Niklas Bieck" userId="ab3a581c-1714-4513-96fd-4bb7b4e9dbaf" providerId="ADAL" clId="{322F193B-BD8F-6845-8974-F53129E700B8}" dt="2023-05-22T11:24:46.524" v="314"/>
          <ac:inkMkLst>
            <pc:docMk/>
            <pc:sldMk cId="437965382" sldId="260"/>
            <ac:inkMk id="57" creationId="{044CC421-75F0-E5D6-5B14-004F99DF7579}"/>
          </ac:inkMkLst>
        </pc:inkChg>
        <pc:inkChg chg="add del">
          <ac:chgData name="Niklas Bieck" userId="ab3a581c-1714-4513-96fd-4bb7b4e9dbaf" providerId="ADAL" clId="{322F193B-BD8F-6845-8974-F53129E700B8}" dt="2023-05-22T11:24:46.524" v="314"/>
          <ac:inkMkLst>
            <pc:docMk/>
            <pc:sldMk cId="437965382" sldId="260"/>
            <ac:inkMk id="58" creationId="{C7040E12-ECD4-D34A-402F-DCA0527EFD03}"/>
          </ac:inkMkLst>
        </pc:inkChg>
        <pc:inkChg chg="add del reco">
          <ac:chgData name="Niklas Bieck" userId="ab3a581c-1714-4513-96fd-4bb7b4e9dbaf" providerId="ADAL" clId="{322F193B-BD8F-6845-8974-F53129E700B8}" dt="2023-05-22T11:24:59.257" v="325"/>
          <ac:inkMkLst>
            <pc:docMk/>
            <pc:sldMk cId="437965382" sldId="260"/>
            <ac:inkMk id="59" creationId="{7E9D8F50-08BD-2696-1358-31EE348E8A00}"/>
          </ac:inkMkLst>
        </pc:inkChg>
        <pc:inkChg chg="add del">
          <ac:chgData name="Niklas Bieck" userId="ab3a581c-1714-4513-96fd-4bb7b4e9dbaf" providerId="ADAL" clId="{322F193B-BD8F-6845-8974-F53129E700B8}" dt="2023-05-22T11:24:51.236" v="320"/>
          <ac:inkMkLst>
            <pc:docMk/>
            <pc:sldMk cId="437965382" sldId="260"/>
            <ac:inkMk id="60" creationId="{094B7356-5279-F8C5-C89A-694BEC6B1A93}"/>
          </ac:inkMkLst>
        </pc:inkChg>
        <pc:inkChg chg="add del">
          <ac:chgData name="Niklas Bieck" userId="ab3a581c-1714-4513-96fd-4bb7b4e9dbaf" providerId="ADAL" clId="{322F193B-BD8F-6845-8974-F53129E700B8}" dt="2023-05-22T11:24:51.236" v="320"/>
          <ac:inkMkLst>
            <pc:docMk/>
            <pc:sldMk cId="437965382" sldId="260"/>
            <ac:inkMk id="61" creationId="{8414F2F4-901A-B062-9D66-1FAA536C745D}"/>
          </ac:inkMkLst>
        </pc:inkChg>
        <pc:inkChg chg="add del">
          <ac:chgData name="Niklas Bieck" userId="ab3a581c-1714-4513-96fd-4bb7b4e9dbaf" providerId="ADAL" clId="{322F193B-BD8F-6845-8974-F53129E700B8}" dt="2023-05-22T11:24:51.236" v="320"/>
          <ac:inkMkLst>
            <pc:docMk/>
            <pc:sldMk cId="437965382" sldId="260"/>
            <ac:inkMk id="62" creationId="{B7447B7A-5B92-E1BF-60EE-3DF1EFFD8B04}"/>
          </ac:inkMkLst>
        </pc:inkChg>
        <pc:inkChg chg="add del">
          <ac:chgData name="Niklas Bieck" userId="ab3a581c-1714-4513-96fd-4bb7b4e9dbaf" providerId="ADAL" clId="{322F193B-BD8F-6845-8974-F53129E700B8}" dt="2023-05-22T11:24:51.236" v="320"/>
          <ac:inkMkLst>
            <pc:docMk/>
            <pc:sldMk cId="437965382" sldId="260"/>
            <ac:inkMk id="63" creationId="{514E347C-E0E8-A087-6DB0-2E26130C67EA}"/>
          </ac:inkMkLst>
        </pc:inkChg>
        <pc:inkChg chg="add del">
          <ac:chgData name="Niklas Bieck" userId="ab3a581c-1714-4513-96fd-4bb7b4e9dbaf" providerId="ADAL" clId="{322F193B-BD8F-6845-8974-F53129E700B8}" dt="2023-05-22T11:24:51.236" v="320"/>
          <ac:inkMkLst>
            <pc:docMk/>
            <pc:sldMk cId="437965382" sldId="260"/>
            <ac:inkMk id="64" creationId="{63E39110-6DF6-17A7-82C6-898AA1FF79CF}"/>
          </ac:inkMkLst>
        </pc:inkChg>
        <pc:inkChg chg="add del reco">
          <ac:chgData name="Niklas Bieck" userId="ab3a581c-1714-4513-96fd-4bb7b4e9dbaf" providerId="ADAL" clId="{322F193B-BD8F-6845-8974-F53129E700B8}" dt="2023-05-22T11:24:59.262" v="327"/>
          <ac:inkMkLst>
            <pc:docMk/>
            <pc:sldMk cId="437965382" sldId="260"/>
            <ac:inkMk id="65" creationId="{FB8C1127-A4B8-83FC-6C74-402AA700210A}"/>
          </ac:inkMkLst>
        </pc:inkChg>
        <pc:inkChg chg="add del">
          <ac:chgData name="Niklas Bieck" userId="ab3a581c-1714-4513-96fd-4bb7b4e9dbaf" providerId="ADAL" clId="{322F193B-BD8F-6845-8974-F53129E700B8}" dt="2023-05-22T11:24:54.680" v="323"/>
          <ac:inkMkLst>
            <pc:docMk/>
            <pc:sldMk cId="437965382" sldId="260"/>
            <ac:inkMk id="66" creationId="{18B6BF7F-E35B-51E7-A192-0B3C5E6B37D8}"/>
          </ac:inkMkLst>
        </pc:inkChg>
        <pc:inkChg chg="add del">
          <ac:chgData name="Niklas Bieck" userId="ab3a581c-1714-4513-96fd-4bb7b4e9dbaf" providerId="ADAL" clId="{322F193B-BD8F-6845-8974-F53129E700B8}" dt="2023-05-22T11:24:54.680" v="323"/>
          <ac:inkMkLst>
            <pc:docMk/>
            <pc:sldMk cId="437965382" sldId="260"/>
            <ac:inkMk id="67" creationId="{4B1DE466-2DA5-B9F1-9056-965083D0493A}"/>
          </ac:inkMkLst>
        </pc:inkChg>
        <pc:inkChg chg="add del reco">
          <ac:chgData name="Niklas Bieck" userId="ab3a581c-1714-4513-96fd-4bb7b4e9dbaf" providerId="ADAL" clId="{322F193B-BD8F-6845-8974-F53129E700B8}" dt="2023-05-22T11:24:59.255" v="324"/>
          <ac:inkMkLst>
            <pc:docMk/>
            <pc:sldMk cId="437965382" sldId="260"/>
            <ac:inkMk id="68" creationId="{444335CF-970D-1322-9F28-87EB79AEF426}"/>
          </ac:inkMkLst>
        </pc:inkChg>
        <pc:inkChg chg="add del">
          <ac:chgData name="Niklas Bieck" userId="ab3a581c-1714-4513-96fd-4bb7b4e9dbaf" providerId="ADAL" clId="{322F193B-BD8F-6845-8974-F53129E700B8}" dt="2023-05-22T11:25:03.538" v="331"/>
          <ac:inkMkLst>
            <pc:docMk/>
            <pc:sldMk cId="437965382" sldId="260"/>
            <ac:inkMk id="69" creationId="{0523EA50-5AE9-7D3D-23B9-548FFF1761B9}"/>
          </ac:inkMkLst>
        </pc:inkChg>
        <pc:inkChg chg="add del">
          <ac:chgData name="Niklas Bieck" userId="ab3a581c-1714-4513-96fd-4bb7b4e9dbaf" providerId="ADAL" clId="{322F193B-BD8F-6845-8974-F53129E700B8}" dt="2023-05-22T11:25:03.538" v="331"/>
          <ac:inkMkLst>
            <pc:docMk/>
            <pc:sldMk cId="437965382" sldId="260"/>
            <ac:inkMk id="70" creationId="{6D1FB7E9-0CA1-A717-2FF8-28AF3365586B}"/>
          </ac:inkMkLst>
        </pc:inkChg>
        <pc:inkChg chg="add del">
          <ac:chgData name="Niklas Bieck" userId="ab3a581c-1714-4513-96fd-4bb7b4e9dbaf" providerId="ADAL" clId="{322F193B-BD8F-6845-8974-F53129E700B8}" dt="2023-05-22T11:25:03.538" v="331"/>
          <ac:inkMkLst>
            <pc:docMk/>
            <pc:sldMk cId="437965382" sldId="260"/>
            <ac:inkMk id="71" creationId="{9EE49999-2CC1-BC69-F27E-A185EADBAB1D}"/>
          </ac:inkMkLst>
        </pc:inkChg>
        <pc:inkChg chg="add del reco">
          <ac:chgData name="Niklas Bieck" userId="ab3a581c-1714-4513-96fd-4bb7b4e9dbaf" providerId="ADAL" clId="{322F193B-BD8F-6845-8974-F53129E700B8}" dt="2023-05-22T11:25:43.097" v="349"/>
          <ac:inkMkLst>
            <pc:docMk/>
            <pc:sldMk cId="437965382" sldId="260"/>
            <ac:inkMk id="72" creationId="{C7A7A5AE-7EDB-5B4F-5F79-4A9C0CA0CBC0}"/>
          </ac:inkMkLst>
        </pc:inkChg>
        <pc:inkChg chg="add del">
          <ac:chgData name="Niklas Bieck" userId="ab3a581c-1714-4513-96fd-4bb7b4e9dbaf" providerId="ADAL" clId="{322F193B-BD8F-6845-8974-F53129E700B8}" dt="2023-05-22T11:25:05.822" v="334"/>
          <ac:inkMkLst>
            <pc:docMk/>
            <pc:sldMk cId="437965382" sldId="260"/>
            <ac:inkMk id="73" creationId="{6F560515-5155-1B8D-A62D-3DDDCA9F8BAC}"/>
          </ac:inkMkLst>
        </pc:inkChg>
        <pc:inkChg chg="add del">
          <ac:chgData name="Niklas Bieck" userId="ab3a581c-1714-4513-96fd-4bb7b4e9dbaf" providerId="ADAL" clId="{322F193B-BD8F-6845-8974-F53129E700B8}" dt="2023-05-22T11:25:05.822" v="334"/>
          <ac:inkMkLst>
            <pc:docMk/>
            <pc:sldMk cId="437965382" sldId="260"/>
            <ac:inkMk id="74" creationId="{5D997771-DC5B-3125-7FC3-B6A2C0634FDD}"/>
          </ac:inkMkLst>
        </pc:inkChg>
        <pc:inkChg chg="add del reco">
          <ac:chgData name="Niklas Bieck" userId="ab3a581c-1714-4513-96fd-4bb7b4e9dbaf" providerId="ADAL" clId="{322F193B-BD8F-6845-8974-F53129E700B8}" dt="2023-05-22T11:25:43.105" v="354"/>
          <ac:inkMkLst>
            <pc:docMk/>
            <pc:sldMk cId="437965382" sldId="260"/>
            <ac:inkMk id="75" creationId="{78484135-8E27-813F-5AAD-41AA967D8285}"/>
          </ac:inkMkLst>
        </pc:inkChg>
        <pc:inkChg chg="add del">
          <ac:chgData name="Niklas Bieck" userId="ab3a581c-1714-4513-96fd-4bb7b4e9dbaf" providerId="ADAL" clId="{322F193B-BD8F-6845-8974-F53129E700B8}" dt="2023-05-22T11:25:07.732" v="338"/>
          <ac:inkMkLst>
            <pc:docMk/>
            <pc:sldMk cId="437965382" sldId="260"/>
            <ac:inkMk id="76" creationId="{F99ACF45-70BD-616F-07D5-BAD683D585C9}"/>
          </ac:inkMkLst>
        </pc:inkChg>
        <pc:inkChg chg="add del">
          <ac:chgData name="Niklas Bieck" userId="ab3a581c-1714-4513-96fd-4bb7b4e9dbaf" providerId="ADAL" clId="{322F193B-BD8F-6845-8974-F53129E700B8}" dt="2023-05-22T11:25:07.732" v="338"/>
          <ac:inkMkLst>
            <pc:docMk/>
            <pc:sldMk cId="437965382" sldId="260"/>
            <ac:inkMk id="77" creationId="{4EA9AAA9-1F01-933A-9955-CC657E7C8573}"/>
          </ac:inkMkLst>
        </pc:inkChg>
        <pc:inkChg chg="add del">
          <ac:chgData name="Niklas Bieck" userId="ab3a581c-1714-4513-96fd-4bb7b4e9dbaf" providerId="ADAL" clId="{322F193B-BD8F-6845-8974-F53129E700B8}" dt="2023-05-22T11:25:07.732" v="338"/>
          <ac:inkMkLst>
            <pc:docMk/>
            <pc:sldMk cId="437965382" sldId="260"/>
            <ac:inkMk id="78" creationId="{1A245F1B-F660-7592-A361-6E1FD3568C5E}"/>
          </ac:inkMkLst>
        </pc:inkChg>
        <pc:inkChg chg="add del reco">
          <ac:chgData name="Niklas Bieck" userId="ab3a581c-1714-4513-96fd-4bb7b4e9dbaf" providerId="ADAL" clId="{322F193B-BD8F-6845-8974-F53129E700B8}" dt="2023-05-22T11:25:43.099" v="350"/>
          <ac:inkMkLst>
            <pc:docMk/>
            <pc:sldMk cId="437965382" sldId="260"/>
            <ac:inkMk id="79" creationId="{B52B4B6C-66C7-E80B-7A06-1CAB623C68AA}"/>
          </ac:inkMkLst>
        </pc:inkChg>
        <pc:inkChg chg="add del">
          <ac:chgData name="Niklas Bieck" userId="ab3a581c-1714-4513-96fd-4bb7b4e9dbaf" providerId="ADAL" clId="{322F193B-BD8F-6845-8974-F53129E700B8}" dt="2023-05-22T11:25:09.974" v="341"/>
          <ac:inkMkLst>
            <pc:docMk/>
            <pc:sldMk cId="437965382" sldId="260"/>
            <ac:inkMk id="80" creationId="{0A9C0ED8-9BFA-63F3-0BA1-9ECA8E5B0217}"/>
          </ac:inkMkLst>
        </pc:inkChg>
        <pc:inkChg chg="add del">
          <ac:chgData name="Niklas Bieck" userId="ab3a581c-1714-4513-96fd-4bb7b4e9dbaf" providerId="ADAL" clId="{322F193B-BD8F-6845-8974-F53129E700B8}" dt="2023-05-22T11:25:09.974" v="341"/>
          <ac:inkMkLst>
            <pc:docMk/>
            <pc:sldMk cId="437965382" sldId="260"/>
            <ac:inkMk id="81" creationId="{10C27875-1B99-DB43-6F59-67C08D45ADC8}"/>
          </ac:inkMkLst>
        </pc:inkChg>
        <pc:inkChg chg="add del reco">
          <ac:chgData name="Niklas Bieck" userId="ab3a581c-1714-4513-96fd-4bb7b4e9dbaf" providerId="ADAL" clId="{322F193B-BD8F-6845-8974-F53129E700B8}" dt="2023-05-22T11:25:43.101" v="351"/>
          <ac:inkMkLst>
            <pc:docMk/>
            <pc:sldMk cId="437965382" sldId="260"/>
            <ac:inkMk id="82" creationId="{2173AC4C-DDB1-C2A0-B159-97CD95510CB9}"/>
          </ac:inkMkLst>
        </pc:inkChg>
        <pc:inkChg chg="add del">
          <ac:chgData name="Niklas Bieck" userId="ab3a581c-1714-4513-96fd-4bb7b4e9dbaf" providerId="ADAL" clId="{322F193B-BD8F-6845-8974-F53129E700B8}" dt="2023-05-22T11:25:14.018" v="345"/>
          <ac:inkMkLst>
            <pc:docMk/>
            <pc:sldMk cId="437965382" sldId="260"/>
            <ac:inkMk id="83" creationId="{26FFAA90-7E9A-822E-73D9-595DDB52FDCD}"/>
          </ac:inkMkLst>
        </pc:inkChg>
        <pc:inkChg chg="add del">
          <ac:chgData name="Niklas Bieck" userId="ab3a581c-1714-4513-96fd-4bb7b4e9dbaf" providerId="ADAL" clId="{322F193B-BD8F-6845-8974-F53129E700B8}" dt="2023-05-22T11:25:14.018" v="345"/>
          <ac:inkMkLst>
            <pc:docMk/>
            <pc:sldMk cId="437965382" sldId="260"/>
            <ac:inkMk id="84" creationId="{EE7C86A0-68B8-13D1-5BB2-B6970BCCAA9E}"/>
          </ac:inkMkLst>
        </pc:inkChg>
        <pc:inkChg chg="add del">
          <ac:chgData name="Niklas Bieck" userId="ab3a581c-1714-4513-96fd-4bb7b4e9dbaf" providerId="ADAL" clId="{322F193B-BD8F-6845-8974-F53129E700B8}" dt="2023-05-22T11:25:14.018" v="345"/>
          <ac:inkMkLst>
            <pc:docMk/>
            <pc:sldMk cId="437965382" sldId="260"/>
            <ac:inkMk id="85" creationId="{5954D4A8-15BB-0574-73D1-7FBC6A12C992}"/>
          </ac:inkMkLst>
        </pc:inkChg>
        <pc:inkChg chg="add del reco">
          <ac:chgData name="Niklas Bieck" userId="ab3a581c-1714-4513-96fd-4bb7b4e9dbaf" providerId="ADAL" clId="{322F193B-BD8F-6845-8974-F53129E700B8}" dt="2023-05-22T11:25:43.103" v="352"/>
          <ac:inkMkLst>
            <pc:docMk/>
            <pc:sldMk cId="437965382" sldId="260"/>
            <ac:inkMk id="86" creationId="{62CFC042-0F57-D263-C470-806928D3D6B5}"/>
          </ac:inkMkLst>
        </pc:inkChg>
        <pc:inkChg chg="add del">
          <ac:chgData name="Niklas Bieck" userId="ab3a581c-1714-4513-96fd-4bb7b4e9dbaf" providerId="ADAL" clId="{322F193B-BD8F-6845-8974-F53129E700B8}" dt="2023-05-22T11:25:16.466" v="348"/>
          <ac:inkMkLst>
            <pc:docMk/>
            <pc:sldMk cId="437965382" sldId="260"/>
            <ac:inkMk id="87" creationId="{B9A03A2D-B9D9-A9CD-7C52-178EFD859AE0}"/>
          </ac:inkMkLst>
        </pc:inkChg>
        <pc:inkChg chg="add del">
          <ac:chgData name="Niklas Bieck" userId="ab3a581c-1714-4513-96fd-4bb7b4e9dbaf" providerId="ADAL" clId="{322F193B-BD8F-6845-8974-F53129E700B8}" dt="2023-05-22T11:25:16.466" v="348"/>
          <ac:inkMkLst>
            <pc:docMk/>
            <pc:sldMk cId="437965382" sldId="260"/>
            <ac:inkMk id="88" creationId="{4038C357-72B1-5F35-F9AD-017C456CE141}"/>
          </ac:inkMkLst>
        </pc:inkChg>
        <pc:inkChg chg="add del reco">
          <ac:chgData name="Niklas Bieck" userId="ab3a581c-1714-4513-96fd-4bb7b4e9dbaf" providerId="ADAL" clId="{322F193B-BD8F-6845-8974-F53129E700B8}" dt="2023-05-22T11:25:43.104" v="353"/>
          <ac:inkMkLst>
            <pc:docMk/>
            <pc:sldMk cId="437965382" sldId="260"/>
            <ac:inkMk id="89" creationId="{579849B3-AB38-94FF-A2F3-069CBCAB94FD}"/>
          </ac:inkMkLst>
        </pc:inkChg>
        <pc:cxnChg chg="add mod">
          <ac:chgData name="Niklas Bieck" userId="ab3a581c-1714-4513-96fd-4bb7b4e9dbaf" providerId="ADAL" clId="{322F193B-BD8F-6845-8974-F53129E700B8}" dt="2023-05-22T11:23:37.519" v="299" actId="14100"/>
          <ac:cxnSpMkLst>
            <pc:docMk/>
            <pc:sldMk cId="437965382" sldId="260"/>
            <ac:cxnSpMk id="44" creationId="{445ECAAF-6501-4A04-C344-45A18D980D57}"/>
          </ac:cxnSpMkLst>
        </pc:cxnChg>
        <pc:cxnChg chg="add mod">
          <ac:chgData name="Niklas Bieck" userId="ab3a581c-1714-4513-96fd-4bb7b4e9dbaf" providerId="ADAL" clId="{322F193B-BD8F-6845-8974-F53129E700B8}" dt="2023-05-22T11:23:52.666" v="302" actId="14100"/>
          <ac:cxnSpMkLst>
            <pc:docMk/>
            <pc:sldMk cId="437965382" sldId="260"/>
            <ac:cxnSpMk id="47" creationId="{4187A665-A887-617A-3B1E-9611A80CB24E}"/>
          </ac:cxnSpMkLst>
        </pc:cxnChg>
        <pc:cxnChg chg="add mod">
          <ac:chgData name="Niklas Bieck" userId="ab3a581c-1714-4513-96fd-4bb7b4e9dbaf" providerId="ADAL" clId="{322F193B-BD8F-6845-8974-F53129E700B8}" dt="2023-05-22T11:24:04.079" v="305" actId="14100"/>
          <ac:cxnSpMkLst>
            <pc:docMk/>
            <pc:sldMk cId="437965382" sldId="260"/>
            <ac:cxnSpMk id="50" creationId="{CEF65722-42F3-8DDE-55CE-B2B848DEC7F0}"/>
          </ac:cxnSpMkLst>
        </pc:cxnChg>
      </pc:sldChg>
      <pc:sldChg chg="addSp modSp">
        <pc:chgData name="Niklas Bieck" userId="ab3a581c-1714-4513-96fd-4bb7b4e9dbaf" providerId="ADAL" clId="{322F193B-BD8F-6845-8974-F53129E700B8}" dt="2023-05-23T11:39:51.161" v="366" actId="1076"/>
        <pc:sldMkLst>
          <pc:docMk/>
          <pc:sldMk cId="1562496681" sldId="271"/>
        </pc:sldMkLst>
        <pc:picChg chg="add mod">
          <ac:chgData name="Niklas Bieck" userId="ab3a581c-1714-4513-96fd-4bb7b4e9dbaf" providerId="ADAL" clId="{322F193B-BD8F-6845-8974-F53129E700B8}" dt="2023-05-23T11:39:51.161" v="366" actId="1076"/>
          <ac:picMkLst>
            <pc:docMk/>
            <pc:sldMk cId="1562496681" sldId="271"/>
            <ac:picMk id="5" creationId="{515FE13B-19F9-C1A8-2D89-5D0A822698CC}"/>
          </ac:picMkLst>
        </pc:picChg>
        <pc:picChg chg="add mod">
          <ac:chgData name="Niklas Bieck" userId="ab3a581c-1714-4513-96fd-4bb7b4e9dbaf" providerId="ADAL" clId="{322F193B-BD8F-6845-8974-F53129E700B8}" dt="2023-05-23T11:39:42.832" v="365" actId="1076"/>
          <ac:picMkLst>
            <pc:docMk/>
            <pc:sldMk cId="1562496681" sldId="271"/>
            <ac:picMk id="8" creationId="{E6E12BB3-52EF-C1DF-4163-0C4DD84F0EF1}"/>
          </ac:picMkLst>
        </pc:picChg>
      </pc:sldChg>
      <pc:sldChg chg="addSp delSp modSp del">
        <pc:chgData name="Niklas Bieck" userId="ab3a581c-1714-4513-96fd-4bb7b4e9dbaf" providerId="ADAL" clId="{322F193B-BD8F-6845-8974-F53129E700B8}" dt="2023-05-24T10:21:56.428" v="652" actId="2696"/>
        <pc:sldMkLst>
          <pc:docMk/>
          <pc:sldMk cId="1856212508" sldId="281"/>
        </pc:sldMkLst>
        <pc:spChg chg="del">
          <ac:chgData name="Niklas Bieck" userId="ab3a581c-1714-4513-96fd-4bb7b4e9dbaf" providerId="ADAL" clId="{322F193B-BD8F-6845-8974-F53129E700B8}" dt="2023-05-24T08:15:29.520" v="376" actId="478"/>
          <ac:spMkLst>
            <pc:docMk/>
            <pc:sldMk cId="1856212508" sldId="281"/>
            <ac:spMk id="3" creationId="{40680568-273F-F832-76A4-899215A0755F}"/>
          </ac:spMkLst>
        </pc:spChg>
        <pc:inkChg chg="add del">
          <ac:chgData name="Niklas Bieck" userId="ab3a581c-1714-4513-96fd-4bb7b4e9dbaf" providerId="ADAL" clId="{322F193B-BD8F-6845-8974-F53129E700B8}" dt="2023-05-24T08:15:45.033" v="378"/>
          <ac:inkMkLst>
            <pc:docMk/>
            <pc:sldMk cId="1856212508" sldId="281"/>
            <ac:inkMk id="4" creationId="{6CF2F0F6-7344-E510-2392-F8B953510C1E}"/>
          </ac:inkMkLst>
        </pc:inkChg>
        <pc:inkChg chg="add del">
          <ac:chgData name="Niklas Bieck" userId="ab3a581c-1714-4513-96fd-4bb7b4e9dbaf" providerId="ADAL" clId="{322F193B-BD8F-6845-8974-F53129E700B8}" dt="2023-05-24T08:16:00.823" v="384"/>
          <ac:inkMkLst>
            <pc:docMk/>
            <pc:sldMk cId="1856212508" sldId="281"/>
            <ac:inkMk id="5" creationId="{8B10B729-FC61-9184-A3E6-5CAAE059D96B}"/>
          </ac:inkMkLst>
        </pc:inkChg>
        <pc:inkChg chg="add del">
          <ac:chgData name="Niklas Bieck" userId="ab3a581c-1714-4513-96fd-4bb7b4e9dbaf" providerId="ADAL" clId="{322F193B-BD8F-6845-8974-F53129E700B8}" dt="2023-05-24T08:16:00.823" v="384"/>
          <ac:inkMkLst>
            <pc:docMk/>
            <pc:sldMk cId="1856212508" sldId="281"/>
            <ac:inkMk id="6" creationId="{C1813F11-D2DA-14A3-ACB2-6E61421867B7}"/>
          </ac:inkMkLst>
        </pc:inkChg>
        <pc:inkChg chg="add del">
          <ac:chgData name="Niklas Bieck" userId="ab3a581c-1714-4513-96fd-4bb7b4e9dbaf" providerId="ADAL" clId="{322F193B-BD8F-6845-8974-F53129E700B8}" dt="2023-05-24T08:16:00.823" v="384"/>
          <ac:inkMkLst>
            <pc:docMk/>
            <pc:sldMk cId="1856212508" sldId="281"/>
            <ac:inkMk id="7" creationId="{A27E90DB-D929-E7C5-379D-CC19797EBC4A}"/>
          </ac:inkMkLst>
        </pc:inkChg>
        <pc:inkChg chg="add del">
          <ac:chgData name="Niklas Bieck" userId="ab3a581c-1714-4513-96fd-4bb7b4e9dbaf" providerId="ADAL" clId="{322F193B-BD8F-6845-8974-F53129E700B8}" dt="2023-05-24T08:16:00.823" v="384"/>
          <ac:inkMkLst>
            <pc:docMk/>
            <pc:sldMk cId="1856212508" sldId="281"/>
            <ac:inkMk id="8" creationId="{97A24B87-0F30-DDEA-D23E-D5FC2E9A3B32}"/>
          </ac:inkMkLst>
        </pc:inkChg>
        <pc:inkChg chg="add del">
          <ac:chgData name="Niklas Bieck" userId="ab3a581c-1714-4513-96fd-4bb7b4e9dbaf" providerId="ADAL" clId="{322F193B-BD8F-6845-8974-F53129E700B8}" dt="2023-05-24T08:16:00.823" v="384"/>
          <ac:inkMkLst>
            <pc:docMk/>
            <pc:sldMk cId="1856212508" sldId="281"/>
            <ac:inkMk id="9" creationId="{438CFA4E-E4B5-CDB2-F4CB-4FDE4608AF73}"/>
          </ac:inkMkLst>
        </pc:inkChg>
        <pc:inkChg chg="add reco">
          <ac:chgData name="Niklas Bieck" userId="ab3a581c-1714-4513-96fd-4bb7b4e9dbaf" providerId="ADAL" clId="{322F193B-BD8F-6845-8974-F53129E700B8}" dt="2023-05-24T08:16:00.823" v="384"/>
          <ac:inkMkLst>
            <pc:docMk/>
            <pc:sldMk cId="1856212508" sldId="281"/>
            <ac:inkMk id="10" creationId="{700F4652-E46B-2399-E847-2D8C6EAC0A68}"/>
          </ac:inkMkLst>
        </pc:inkChg>
        <pc:inkChg chg="add del">
          <ac:chgData name="Niklas Bieck" userId="ab3a581c-1714-4513-96fd-4bb7b4e9dbaf" providerId="ADAL" clId="{322F193B-BD8F-6845-8974-F53129E700B8}" dt="2023-05-24T08:16:03.382" v="389"/>
          <ac:inkMkLst>
            <pc:docMk/>
            <pc:sldMk cId="1856212508" sldId="281"/>
            <ac:inkMk id="11" creationId="{C560131D-5BBC-233A-EEC5-E4B4F683096D}"/>
          </ac:inkMkLst>
        </pc:inkChg>
        <pc:inkChg chg="add del">
          <ac:chgData name="Niklas Bieck" userId="ab3a581c-1714-4513-96fd-4bb7b4e9dbaf" providerId="ADAL" clId="{322F193B-BD8F-6845-8974-F53129E700B8}" dt="2023-05-24T08:16:03.382" v="389"/>
          <ac:inkMkLst>
            <pc:docMk/>
            <pc:sldMk cId="1856212508" sldId="281"/>
            <ac:inkMk id="12" creationId="{4E0AA0EA-2733-DAC2-EDEE-67DDBC5BE933}"/>
          </ac:inkMkLst>
        </pc:inkChg>
        <pc:inkChg chg="add del">
          <ac:chgData name="Niklas Bieck" userId="ab3a581c-1714-4513-96fd-4bb7b4e9dbaf" providerId="ADAL" clId="{322F193B-BD8F-6845-8974-F53129E700B8}" dt="2023-05-24T08:16:03.382" v="389"/>
          <ac:inkMkLst>
            <pc:docMk/>
            <pc:sldMk cId="1856212508" sldId="281"/>
            <ac:inkMk id="13" creationId="{D671F4AF-11FF-AC8C-440B-ED4983A0996E}"/>
          </ac:inkMkLst>
        </pc:inkChg>
        <pc:inkChg chg="add del">
          <ac:chgData name="Niklas Bieck" userId="ab3a581c-1714-4513-96fd-4bb7b4e9dbaf" providerId="ADAL" clId="{322F193B-BD8F-6845-8974-F53129E700B8}" dt="2023-05-24T08:16:03.382" v="389"/>
          <ac:inkMkLst>
            <pc:docMk/>
            <pc:sldMk cId="1856212508" sldId="281"/>
            <ac:inkMk id="14" creationId="{3986F862-932A-7115-06F1-1EC27372561B}"/>
          </ac:inkMkLst>
        </pc:inkChg>
        <pc:inkChg chg="add reco">
          <ac:chgData name="Niklas Bieck" userId="ab3a581c-1714-4513-96fd-4bb7b4e9dbaf" providerId="ADAL" clId="{322F193B-BD8F-6845-8974-F53129E700B8}" dt="2023-05-24T08:16:03.382" v="389"/>
          <ac:inkMkLst>
            <pc:docMk/>
            <pc:sldMk cId="1856212508" sldId="281"/>
            <ac:inkMk id="15" creationId="{6E08C223-8B77-619A-6DAE-C6CFC0AAB9D1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16" creationId="{2B7040CB-BC46-D294-4311-00DE66FC6093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17" creationId="{3A7C3D9D-FDD7-52B4-AFBD-FD88C941FCD5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18" creationId="{89B79AA3-92BC-6AE4-6EA2-FA7AB1B533EE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19" creationId="{55460423-C407-796A-73DD-60DB5BE5E0A8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0" creationId="{607FBB1B-395F-DABE-920F-728D34FDDB9E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1" creationId="{A7691130-E2D6-E681-E02A-1A8568AA10D2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2" creationId="{30D16A06-52FB-9023-ACF3-50F60FD5C5B3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3" creationId="{C61E5FD2-AD0E-3A1C-C20E-FB24991AFF65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4" creationId="{2FE94FA4-FF58-0680-7255-6C47A582E190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5" creationId="{E07256EB-D071-F533-EE2F-6D6BA42A0AE4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6" creationId="{7C0EB651-D448-2473-823E-1F75240EB386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7" creationId="{4B4D0963-08B6-849C-E6D4-833420CFC216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8" creationId="{508A9EFE-497D-0273-1A0F-B9C3E9888EE7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29" creationId="{99C7C40B-7345-4951-E1C3-FF0F0A4C040E}"/>
          </ac:inkMkLst>
        </pc:inkChg>
        <pc:inkChg chg="add del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30" creationId="{589C1759-A031-2AA4-F702-0ED6F44965E2}"/>
          </ac:inkMkLst>
        </pc:inkChg>
        <pc:inkChg chg="add reco">
          <ac:chgData name="Niklas Bieck" userId="ab3a581c-1714-4513-96fd-4bb7b4e9dbaf" providerId="ADAL" clId="{322F193B-BD8F-6845-8974-F53129E700B8}" dt="2023-05-24T08:16:09.769" v="405"/>
          <ac:inkMkLst>
            <pc:docMk/>
            <pc:sldMk cId="1856212508" sldId="281"/>
            <ac:inkMk id="31" creationId="{ABF1CD83-0819-D5C1-D017-7AE956E4ED82}"/>
          </ac:inkMkLst>
        </pc:inkChg>
        <pc:inkChg chg="add">
          <ac:chgData name="Niklas Bieck" userId="ab3a581c-1714-4513-96fd-4bb7b4e9dbaf" providerId="ADAL" clId="{322F193B-BD8F-6845-8974-F53129E700B8}" dt="2023-05-24T08:16:12.904" v="406"/>
          <ac:inkMkLst>
            <pc:docMk/>
            <pc:sldMk cId="1856212508" sldId="281"/>
            <ac:inkMk id="32" creationId="{6B588AEC-E575-35B2-F99D-E9592174A89A}"/>
          </ac:inkMkLst>
        </pc:inkChg>
        <pc:inkChg chg="add del">
          <ac:chgData name="Niklas Bieck" userId="ab3a581c-1714-4513-96fd-4bb7b4e9dbaf" providerId="ADAL" clId="{322F193B-BD8F-6845-8974-F53129E700B8}" dt="2023-05-24T08:16:32.231" v="409"/>
          <ac:inkMkLst>
            <pc:docMk/>
            <pc:sldMk cId="1856212508" sldId="281"/>
            <ac:inkMk id="33" creationId="{84094075-4A2D-2DA3-3170-A2784B817161}"/>
          </ac:inkMkLst>
        </pc:inkChg>
        <pc:inkChg chg="add del">
          <ac:chgData name="Niklas Bieck" userId="ab3a581c-1714-4513-96fd-4bb7b4e9dbaf" providerId="ADAL" clId="{322F193B-BD8F-6845-8974-F53129E700B8}" dt="2023-05-24T08:16:32.231" v="409"/>
          <ac:inkMkLst>
            <pc:docMk/>
            <pc:sldMk cId="1856212508" sldId="281"/>
            <ac:inkMk id="34" creationId="{941A8F16-8707-53B8-2B68-0220F1764E14}"/>
          </ac:inkMkLst>
        </pc:inkChg>
        <pc:inkChg chg="add reco">
          <ac:chgData name="Niklas Bieck" userId="ab3a581c-1714-4513-96fd-4bb7b4e9dbaf" providerId="ADAL" clId="{322F193B-BD8F-6845-8974-F53129E700B8}" dt="2023-05-24T08:16:32.231" v="409"/>
          <ac:inkMkLst>
            <pc:docMk/>
            <pc:sldMk cId="1856212508" sldId="281"/>
            <ac:inkMk id="35" creationId="{575AA30B-824C-0A2F-B270-81FF362BF4A8}"/>
          </ac:inkMkLst>
        </pc:inkChg>
        <pc:inkChg chg="add del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36" creationId="{069C59AE-29AC-3F35-0400-1C076AC08FEF}"/>
          </ac:inkMkLst>
        </pc:inkChg>
        <pc:inkChg chg="add del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37" creationId="{8D258E8E-C3E7-F514-0DE7-76F676A26BD7}"/>
          </ac:inkMkLst>
        </pc:inkChg>
        <pc:inkChg chg="add del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38" creationId="{C64C202E-DDEB-4FCF-ECE8-9ECC679110C5}"/>
          </ac:inkMkLst>
        </pc:inkChg>
        <pc:inkChg chg="add del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39" creationId="{7BE2C4CD-93E0-05CF-47AB-0E84467C290A}"/>
          </ac:inkMkLst>
        </pc:inkChg>
        <pc:inkChg chg="add del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40" creationId="{E2596A40-9899-AE29-38D3-543635FF7798}"/>
          </ac:inkMkLst>
        </pc:inkChg>
        <pc:inkChg chg="add del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41" creationId="{A7D869A0-7151-C1AD-28F8-0213A37140B9}"/>
          </ac:inkMkLst>
        </pc:inkChg>
        <pc:inkChg chg="add del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42" creationId="{D4449187-1359-88DC-79EE-FADCF9F821BB}"/>
          </ac:inkMkLst>
        </pc:inkChg>
        <pc:inkChg chg="add del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43" creationId="{915B2833-5935-3157-C07B-4D925AF2A4DF}"/>
          </ac:inkMkLst>
        </pc:inkChg>
        <pc:inkChg chg="add del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44" creationId="{26409CD9-3962-378C-A305-05A1ED29CFD6}"/>
          </ac:inkMkLst>
        </pc:inkChg>
        <pc:inkChg chg="add reco">
          <ac:chgData name="Niklas Bieck" userId="ab3a581c-1714-4513-96fd-4bb7b4e9dbaf" providerId="ADAL" clId="{322F193B-BD8F-6845-8974-F53129E700B8}" dt="2023-05-24T08:16:37.490" v="419"/>
          <ac:inkMkLst>
            <pc:docMk/>
            <pc:sldMk cId="1856212508" sldId="281"/>
            <ac:inkMk id="45" creationId="{FD7CBEF4-4537-9DE5-5D1E-A6445467C58B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46" creationId="{A3F54DE4-2552-5E80-CB1C-888B0758B0E1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47" creationId="{6A80C7A9-9C83-C877-5121-E426A2F17A3B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48" creationId="{D177BC2B-4DCB-C103-5B45-486E8502BFD7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49" creationId="{CDA764D6-516C-2EAB-95E8-F5D0DC595A16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50" creationId="{9455749B-394C-F9FA-9004-ED8E4D01DFB4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51" creationId="{BF2545A8-51E0-9201-3FF9-8943841C2ADC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52" creationId="{B3F60B60-5ACC-9397-0717-4A60DFAA2BAD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53" creationId="{EE6090FB-AB0B-828C-0C26-EC6923BB7849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54" creationId="{6B8E7854-989C-FC7A-59D9-62E14CCF2E19}"/>
          </ac:inkMkLst>
        </pc:inkChg>
        <pc:inkChg chg="add del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55" creationId="{46E2FA24-D1FB-E03B-55A7-68016F3A8CB2}"/>
          </ac:inkMkLst>
        </pc:inkChg>
        <pc:inkChg chg="add reco">
          <ac:chgData name="Niklas Bieck" userId="ab3a581c-1714-4513-96fd-4bb7b4e9dbaf" providerId="ADAL" clId="{322F193B-BD8F-6845-8974-F53129E700B8}" dt="2023-05-24T08:16:44.454" v="430"/>
          <ac:inkMkLst>
            <pc:docMk/>
            <pc:sldMk cId="1856212508" sldId="281"/>
            <ac:inkMk id="56" creationId="{E6884603-298C-EEA6-2E30-B2BE73FF10DA}"/>
          </ac:inkMkLst>
        </pc:inkChg>
        <pc:inkChg chg="add del">
          <ac:chgData name="Niklas Bieck" userId="ab3a581c-1714-4513-96fd-4bb7b4e9dbaf" providerId="ADAL" clId="{322F193B-BD8F-6845-8974-F53129E700B8}" dt="2023-05-24T08:16:46.274" v="433"/>
          <ac:inkMkLst>
            <pc:docMk/>
            <pc:sldMk cId="1856212508" sldId="281"/>
            <ac:inkMk id="57" creationId="{29901E37-F4A4-D6D9-08D3-4E5E5788151B}"/>
          </ac:inkMkLst>
        </pc:inkChg>
        <pc:inkChg chg="add del">
          <ac:chgData name="Niklas Bieck" userId="ab3a581c-1714-4513-96fd-4bb7b4e9dbaf" providerId="ADAL" clId="{322F193B-BD8F-6845-8974-F53129E700B8}" dt="2023-05-24T08:16:46.274" v="433"/>
          <ac:inkMkLst>
            <pc:docMk/>
            <pc:sldMk cId="1856212508" sldId="281"/>
            <ac:inkMk id="58" creationId="{302745FB-BAC8-EBFC-16A6-5FAA6B67D787}"/>
          </ac:inkMkLst>
        </pc:inkChg>
        <pc:inkChg chg="add reco">
          <ac:chgData name="Niklas Bieck" userId="ab3a581c-1714-4513-96fd-4bb7b4e9dbaf" providerId="ADAL" clId="{322F193B-BD8F-6845-8974-F53129E700B8}" dt="2023-05-24T08:16:46.274" v="433"/>
          <ac:inkMkLst>
            <pc:docMk/>
            <pc:sldMk cId="1856212508" sldId="281"/>
            <ac:inkMk id="59" creationId="{FCC1C60F-EAF0-9942-6AE6-118CFDE10581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0" creationId="{2DE25F56-71BD-BCA0-D675-4C84F19F716D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1" creationId="{41A35755-E02E-F5A2-DE69-425253C906FF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2" creationId="{B903CCC8-0D95-0AFD-A4F4-03BAF049AADB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3" creationId="{40238661-14BE-A635-4288-DA876B5C51AC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4" creationId="{01C45B1D-52C3-363C-3869-6B16B98C3C74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5" creationId="{9CC9B39B-1E5B-CB2C-369D-A8687EECC651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6" creationId="{605D54D2-F5E2-2169-5F44-FD882A1D5F34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7" creationId="{D80013A4-7531-06AD-28AF-230E10F23F9A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8" creationId="{735E3ADB-588C-7DA5-9029-997159376572}"/>
          </ac:inkMkLst>
        </pc:inkChg>
        <pc:inkChg chg="add del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69" creationId="{777A4E8D-ECD7-DC32-F338-7205D340CD1E}"/>
          </ac:inkMkLst>
        </pc:inkChg>
        <pc:inkChg chg="add reco">
          <ac:chgData name="Niklas Bieck" userId="ab3a581c-1714-4513-96fd-4bb7b4e9dbaf" providerId="ADAL" clId="{322F193B-BD8F-6845-8974-F53129E700B8}" dt="2023-05-24T08:16:52.226" v="444"/>
          <ac:inkMkLst>
            <pc:docMk/>
            <pc:sldMk cId="1856212508" sldId="281"/>
            <ac:inkMk id="70" creationId="{BA9CBE07-F7E1-0DD3-29D5-FF756CD2B165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71" creationId="{9502A213-A555-17AE-8FEE-5CB310647D7A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72" creationId="{A66ECE92-1C84-FE0F-40C0-EB8DDA49769F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73" creationId="{991B2842-86EE-298D-85EB-070F8A98AACF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74" creationId="{3EEB9B75-3818-D48A-60FA-1408A39FF055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75" creationId="{12B24E73-C4B8-EB46-8030-B9A84F758DC4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76" creationId="{11CB0541-3215-361C-397F-0F82073B4F04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77" creationId="{DC8239F9-4CD3-0528-C3AE-3B5ABF87104C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78" creationId="{00BB40F5-B762-6A03-A2A8-23C47C0B1EF7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79" creationId="{9E9ED79B-7712-BCCF-8764-E62CEF1AFC74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80" creationId="{17DD6672-6E8F-D9D6-9C32-3BC6AF0E9828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81" creationId="{02242369-0F64-8C26-B5BD-E53E3B296404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82" creationId="{7E4CC959-557D-505D-0AB2-CC33137541D6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83" creationId="{99C7F607-9EC5-4F4A-E071-BBA3868EE730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84" creationId="{84369679-B1E0-86F8-0DAA-64D129B30908}"/>
          </ac:inkMkLst>
        </pc:inkChg>
        <pc:inkChg chg="add del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85" creationId="{996C7E09-8219-602B-9E4D-42758ED312CF}"/>
          </ac:inkMkLst>
        </pc:inkChg>
        <pc:inkChg chg="add reco">
          <ac:chgData name="Niklas Bieck" userId="ab3a581c-1714-4513-96fd-4bb7b4e9dbaf" providerId="ADAL" clId="{322F193B-BD8F-6845-8974-F53129E700B8}" dt="2023-05-24T08:16:59.067" v="460"/>
          <ac:inkMkLst>
            <pc:docMk/>
            <pc:sldMk cId="1856212508" sldId="281"/>
            <ac:inkMk id="86" creationId="{36C0180A-F07B-0855-A6EC-AD4B22CC4D0F}"/>
          </ac:inkMkLst>
        </pc:inkChg>
        <pc:inkChg chg="add del">
          <ac:chgData name="Niklas Bieck" userId="ab3a581c-1714-4513-96fd-4bb7b4e9dbaf" providerId="ADAL" clId="{322F193B-BD8F-6845-8974-F53129E700B8}" dt="2023-05-24T08:17:03.294" v="464"/>
          <ac:inkMkLst>
            <pc:docMk/>
            <pc:sldMk cId="1856212508" sldId="281"/>
            <ac:inkMk id="87" creationId="{A306D05A-5A3A-DFA9-0C57-15C6E6E27685}"/>
          </ac:inkMkLst>
        </pc:inkChg>
        <pc:inkChg chg="add del">
          <ac:chgData name="Niklas Bieck" userId="ab3a581c-1714-4513-96fd-4bb7b4e9dbaf" providerId="ADAL" clId="{322F193B-BD8F-6845-8974-F53129E700B8}" dt="2023-05-24T08:17:03.294" v="464"/>
          <ac:inkMkLst>
            <pc:docMk/>
            <pc:sldMk cId="1856212508" sldId="281"/>
            <ac:inkMk id="88" creationId="{78C2B6EC-289E-C946-73EF-793AF97F3C96}"/>
          </ac:inkMkLst>
        </pc:inkChg>
        <pc:inkChg chg="add del">
          <ac:chgData name="Niklas Bieck" userId="ab3a581c-1714-4513-96fd-4bb7b4e9dbaf" providerId="ADAL" clId="{322F193B-BD8F-6845-8974-F53129E700B8}" dt="2023-05-24T08:17:03.294" v="464"/>
          <ac:inkMkLst>
            <pc:docMk/>
            <pc:sldMk cId="1856212508" sldId="281"/>
            <ac:inkMk id="89" creationId="{587DF504-072F-C156-B238-97FD5E990EC3}"/>
          </ac:inkMkLst>
        </pc:inkChg>
        <pc:inkChg chg="add reco">
          <ac:chgData name="Niklas Bieck" userId="ab3a581c-1714-4513-96fd-4bb7b4e9dbaf" providerId="ADAL" clId="{322F193B-BD8F-6845-8974-F53129E700B8}" dt="2023-05-24T08:17:03.294" v="464"/>
          <ac:inkMkLst>
            <pc:docMk/>
            <pc:sldMk cId="1856212508" sldId="281"/>
            <ac:inkMk id="90" creationId="{FCD9110F-1665-9A7D-A563-F11B8D5397DB}"/>
          </ac:inkMkLst>
        </pc:inkChg>
        <pc:inkChg chg="add del">
          <ac:chgData name="Niklas Bieck" userId="ab3a581c-1714-4513-96fd-4bb7b4e9dbaf" providerId="ADAL" clId="{322F193B-BD8F-6845-8974-F53129E700B8}" dt="2023-05-24T08:17:16.869" v="470"/>
          <ac:inkMkLst>
            <pc:docMk/>
            <pc:sldMk cId="1856212508" sldId="281"/>
            <ac:inkMk id="91" creationId="{1568718E-CA77-245B-57FF-655CAE74916D}"/>
          </ac:inkMkLst>
        </pc:inkChg>
        <pc:inkChg chg="add del">
          <ac:chgData name="Niklas Bieck" userId="ab3a581c-1714-4513-96fd-4bb7b4e9dbaf" providerId="ADAL" clId="{322F193B-BD8F-6845-8974-F53129E700B8}" dt="2023-05-24T08:17:16.869" v="470"/>
          <ac:inkMkLst>
            <pc:docMk/>
            <pc:sldMk cId="1856212508" sldId="281"/>
            <ac:inkMk id="92" creationId="{308C6A5E-F78D-17C2-4CC3-222CF3F84F3A}"/>
          </ac:inkMkLst>
        </pc:inkChg>
        <pc:inkChg chg="add del">
          <ac:chgData name="Niklas Bieck" userId="ab3a581c-1714-4513-96fd-4bb7b4e9dbaf" providerId="ADAL" clId="{322F193B-BD8F-6845-8974-F53129E700B8}" dt="2023-05-24T08:17:16.869" v="470"/>
          <ac:inkMkLst>
            <pc:docMk/>
            <pc:sldMk cId="1856212508" sldId="281"/>
            <ac:inkMk id="93" creationId="{050D0B63-1CA4-3F50-E3FB-AF32FC089E86}"/>
          </ac:inkMkLst>
        </pc:inkChg>
        <pc:inkChg chg="add del">
          <ac:chgData name="Niklas Bieck" userId="ab3a581c-1714-4513-96fd-4bb7b4e9dbaf" providerId="ADAL" clId="{322F193B-BD8F-6845-8974-F53129E700B8}" dt="2023-05-24T08:17:16.869" v="470"/>
          <ac:inkMkLst>
            <pc:docMk/>
            <pc:sldMk cId="1856212508" sldId="281"/>
            <ac:inkMk id="94" creationId="{54B3A4D9-66B0-01FD-44D8-D8733BC93536}"/>
          </ac:inkMkLst>
        </pc:inkChg>
        <pc:inkChg chg="add del">
          <ac:chgData name="Niklas Bieck" userId="ab3a581c-1714-4513-96fd-4bb7b4e9dbaf" providerId="ADAL" clId="{322F193B-BD8F-6845-8974-F53129E700B8}" dt="2023-05-24T08:17:16.869" v="470"/>
          <ac:inkMkLst>
            <pc:docMk/>
            <pc:sldMk cId="1856212508" sldId="281"/>
            <ac:inkMk id="95" creationId="{3C59BE9D-01EC-611A-C15A-89FBEA2FD65A}"/>
          </ac:inkMkLst>
        </pc:inkChg>
        <pc:inkChg chg="add reco">
          <ac:chgData name="Niklas Bieck" userId="ab3a581c-1714-4513-96fd-4bb7b4e9dbaf" providerId="ADAL" clId="{322F193B-BD8F-6845-8974-F53129E700B8}" dt="2023-05-24T08:17:16.869" v="470"/>
          <ac:inkMkLst>
            <pc:docMk/>
            <pc:sldMk cId="1856212508" sldId="281"/>
            <ac:inkMk id="96" creationId="{F0A33518-094F-2C77-FEE1-E4869A403584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97" creationId="{7CDC8F77-3CBE-F7D4-9FBC-F763FE75769E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98" creationId="{E3396713-C6A0-1F26-BC4A-79B03EF5012A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99" creationId="{DE5198E2-7797-0884-6214-607344E2C863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0" creationId="{92D1B82F-0618-16B4-E121-3FCA1D58D66C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1" creationId="{E8832350-C476-8A37-9C7E-6DF87E55A2BD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2" creationId="{996E4994-0588-003E-0466-4B3C67CFEE15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3" creationId="{7B2D4345-AFBF-6E05-7B72-4486047E233E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4" creationId="{C30DCFFD-CD26-BC34-8C98-A68BD41EE15C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5" creationId="{08951B03-171F-67D1-B0F7-98DEC5E30549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6" creationId="{456A29DA-5562-7A8A-F898-A71DDD5FC023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7" creationId="{5642BB6C-9D98-8208-0989-AC09A0002C79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8" creationId="{6330F36D-5A5F-33C5-DE45-9A240FB2E174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09" creationId="{69EB9577-C12E-33AE-3DBF-7A017FBB34D6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10" creationId="{09BFAE07-AB1B-1CF7-6C64-5696FCB91015}"/>
          </ac:inkMkLst>
        </pc:inkChg>
        <pc:inkChg chg="add del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11" creationId="{96408FB7-0DB4-CE33-99B2-E12C448615AF}"/>
          </ac:inkMkLst>
        </pc:inkChg>
        <pc:inkChg chg="add reco">
          <ac:chgData name="Niklas Bieck" userId="ab3a581c-1714-4513-96fd-4bb7b4e9dbaf" providerId="ADAL" clId="{322F193B-BD8F-6845-8974-F53129E700B8}" dt="2023-05-24T08:17:24.392" v="486"/>
          <ac:inkMkLst>
            <pc:docMk/>
            <pc:sldMk cId="1856212508" sldId="281"/>
            <ac:inkMk id="112" creationId="{C44B4EE6-04FE-52EB-76B3-AFD7A9ECC070}"/>
          </ac:inkMkLst>
        </pc:inkChg>
        <pc:inkChg chg="add del">
          <ac:chgData name="Niklas Bieck" userId="ab3a581c-1714-4513-96fd-4bb7b4e9dbaf" providerId="ADAL" clId="{322F193B-BD8F-6845-8974-F53129E700B8}" dt="2023-05-24T08:17:28.290" v="490"/>
          <ac:inkMkLst>
            <pc:docMk/>
            <pc:sldMk cId="1856212508" sldId="281"/>
            <ac:inkMk id="113" creationId="{AB3F36A3-E662-515F-CA17-E049E00EE50C}"/>
          </ac:inkMkLst>
        </pc:inkChg>
        <pc:inkChg chg="add del">
          <ac:chgData name="Niklas Bieck" userId="ab3a581c-1714-4513-96fd-4bb7b4e9dbaf" providerId="ADAL" clId="{322F193B-BD8F-6845-8974-F53129E700B8}" dt="2023-05-24T08:17:28.290" v="490"/>
          <ac:inkMkLst>
            <pc:docMk/>
            <pc:sldMk cId="1856212508" sldId="281"/>
            <ac:inkMk id="114" creationId="{6C533F94-C2CD-0F81-0711-06EE2F73A1A4}"/>
          </ac:inkMkLst>
        </pc:inkChg>
        <pc:inkChg chg="add del">
          <ac:chgData name="Niklas Bieck" userId="ab3a581c-1714-4513-96fd-4bb7b4e9dbaf" providerId="ADAL" clId="{322F193B-BD8F-6845-8974-F53129E700B8}" dt="2023-05-24T08:17:28.290" v="490"/>
          <ac:inkMkLst>
            <pc:docMk/>
            <pc:sldMk cId="1856212508" sldId="281"/>
            <ac:inkMk id="115" creationId="{5E9B7DFB-887C-33CB-3AA8-68A6AB75DFC9}"/>
          </ac:inkMkLst>
        </pc:inkChg>
        <pc:inkChg chg="add reco">
          <ac:chgData name="Niklas Bieck" userId="ab3a581c-1714-4513-96fd-4bb7b4e9dbaf" providerId="ADAL" clId="{322F193B-BD8F-6845-8974-F53129E700B8}" dt="2023-05-24T08:17:28.290" v="490"/>
          <ac:inkMkLst>
            <pc:docMk/>
            <pc:sldMk cId="1856212508" sldId="281"/>
            <ac:inkMk id="116" creationId="{24922FBB-09CE-C6C5-796A-C3A58BB2ECBF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17" creationId="{7CF4BC6D-E7AD-D6B0-7F2D-41193579702E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18" creationId="{C211B9E4-4F24-1C66-02BE-EEA72D2E86DC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19" creationId="{DB0DCD74-CE39-4E7E-19F8-DD961713DFBE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0" creationId="{0A6FB60B-8CA9-A50C-753C-5EA4ECB20418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1" creationId="{3BB25508-D948-9CDB-DCC2-A2C8E7D420DF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2" creationId="{F3B0DE51-6617-8BD3-FED2-7D69AB083911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3" creationId="{A6C66CEF-DFA5-49F9-09EA-062B475D8BE1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4" creationId="{DB956553-CBE9-E865-874C-26A0382FE000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5" creationId="{63DB8BA8-A0D5-353A-7D22-1B95479176B0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6" creationId="{82A0D62F-CA15-D731-D6EB-E8CCF37125F6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7" creationId="{5B38128A-8B7C-BE32-E329-826E3BE91154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8" creationId="{54AE35D6-BDB4-2335-6E38-C88ECA5FC0B0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29" creationId="{BB9F339F-6015-172F-D755-6A7D2A12DB56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30" creationId="{2BF7A1EA-9BF7-CE8D-C76A-C5C484C61D1B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31" creationId="{B9E8EC54-A69D-5F10-68F8-6E7DA9141D9E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32" creationId="{26E59C35-4DBC-75AF-44B9-AB63FF072620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33" creationId="{08997827-6D26-1C25-1B7A-681689806514}"/>
          </ac:inkMkLst>
        </pc:inkChg>
        <pc:inkChg chg="add del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34" creationId="{C120E6B5-3716-9F78-5B11-572F7BEE49F7}"/>
          </ac:inkMkLst>
        </pc:inkChg>
        <pc:inkChg chg="add reco">
          <ac:chgData name="Niklas Bieck" userId="ab3a581c-1714-4513-96fd-4bb7b4e9dbaf" providerId="ADAL" clId="{322F193B-BD8F-6845-8974-F53129E700B8}" dt="2023-05-24T08:17:45.616" v="509"/>
          <ac:inkMkLst>
            <pc:docMk/>
            <pc:sldMk cId="1856212508" sldId="281"/>
            <ac:inkMk id="135" creationId="{9F8BD9F7-7666-C7B0-5992-AC9BA75F632E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36" creationId="{951340E2-9618-484D-1203-097E460C8F00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37" creationId="{1DB53A81-F972-4305-05C7-A89DB3055D8B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38" creationId="{0E232D25-6D9C-37BE-8825-616F2AA2E84A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39" creationId="{518DF64B-3203-17BD-CDA7-2CEC7485EA12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40" creationId="{0C501E66-7AAC-547B-2F34-92201B28773C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41" creationId="{DA3C3E47-708D-7A5A-62D5-A9B7DF4A78CF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42" creationId="{3BFF2F03-BBAF-488C-3346-46A24BF20DC1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43" creationId="{31D308B0-F366-41FE-4958-20EA6148E7AA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44" creationId="{099110D1-C814-1BFD-558F-F6932235A62F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45" creationId="{E7E9E431-BF14-6562-5E8D-4773749EF3E4}"/>
          </ac:inkMkLst>
        </pc:inkChg>
        <pc:inkChg chg="add del">
          <ac:chgData name="Niklas Bieck" userId="ab3a581c-1714-4513-96fd-4bb7b4e9dbaf" providerId="ADAL" clId="{322F193B-BD8F-6845-8974-F53129E700B8}" dt="2023-05-24T08:17:51.945" v="521"/>
          <ac:inkMkLst>
            <pc:docMk/>
            <pc:sldMk cId="1856212508" sldId="281"/>
            <ac:inkMk id="146" creationId="{46D62C72-2BAC-08A0-4597-2DE3E9CF1162}"/>
          </ac:inkMkLst>
        </pc:inkChg>
        <pc:inkChg chg="add mod reco modStrokes">
          <ac:chgData name="Niklas Bieck" userId="ab3a581c-1714-4513-96fd-4bb7b4e9dbaf" providerId="ADAL" clId="{322F193B-BD8F-6845-8974-F53129E700B8}" dt="2023-05-24T08:17:53.269" v="522"/>
          <ac:inkMkLst>
            <pc:docMk/>
            <pc:sldMk cId="1856212508" sldId="281"/>
            <ac:inkMk id="147" creationId="{AB00B20E-0616-5A00-7DBF-0790BE36FB69}"/>
          </ac:inkMkLst>
        </pc:inkChg>
        <pc:inkChg chg="add del">
          <ac:chgData name="Niklas Bieck" userId="ab3a581c-1714-4513-96fd-4bb7b4e9dbaf" providerId="ADAL" clId="{322F193B-BD8F-6845-8974-F53129E700B8}" dt="2023-05-24T08:17:56.257" v="525"/>
          <ac:inkMkLst>
            <pc:docMk/>
            <pc:sldMk cId="1856212508" sldId="281"/>
            <ac:inkMk id="148" creationId="{BDE6514E-506E-EBC7-B4ED-9BB87F3EA244}"/>
          </ac:inkMkLst>
        </pc:inkChg>
        <pc:inkChg chg="add del">
          <ac:chgData name="Niklas Bieck" userId="ab3a581c-1714-4513-96fd-4bb7b4e9dbaf" providerId="ADAL" clId="{322F193B-BD8F-6845-8974-F53129E700B8}" dt="2023-05-24T08:17:56.257" v="525"/>
          <ac:inkMkLst>
            <pc:docMk/>
            <pc:sldMk cId="1856212508" sldId="281"/>
            <ac:inkMk id="149" creationId="{52AFE244-857E-748F-680D-1C75A3001541}"/>
          </ac:inkMkLst>
        </pc:inkChg>
        <pc:inkChg chg="add del reco">
          <ac:chgData name="Niklas Bieck" userId="ab3a581c-1714-4513-96fd-4bb7b4e9dbaf" providerId="ADAL" clId="{322F193B-BD8F-6845-8974-F53129E700B8}" dt="2023-05-24T08:17:57.154" v="526"/>
          <ac:inkMkLst>
            <pc:docMk/>
            <pc:sldMk cId="1856212508" sldId="281"/>
            <ac:inkMk id="150" creationId="{CEDE1332-7776-8B2B-EA7F-8A6DB2891EA0}"/>
          </ac:inkMkLst>
        </pc:inkChg>
        <pc:inkChg chg="add del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51" creationId="{D288DEA4-BE98-39B6-4400-2BD4429F4CC4}"/>
          </ac:inkMkLst>
        </pc:inkChg>
        <pc:inkChg chg="add del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52" creationId="{AF590B20-0C3A-CBA9-D472-74AF3E08E689}"/>
          </ac:inkMkLst>
        </pc:inkChg>
        <pc:inkChg chg="add del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53" creationId="{DCC99F23-4D22-AB83-5A4E-D8A0FB3DA594}"/>
          </ac:inkMkLst>
        </pc:inkChg>
        <pc:inkChg chg="add del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54" creationId="{D03A6B70-FB3C-2744-7279-818E4BF46473}"/>
          </ac:inkMkLst>
        </pc:inkChg>
        <pc:inkChg chg="add del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55" creationId="{79D933C1-3A74-90C4-D921-84ABCD5CDCEF}"/>
          </ac:inkMkLst>
        </pc:inkChg>
        <pc:inkChg chg="add del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56" creationId="{F1C6A3FD-5A99-BB0D-ED2B-9D3BF2DCF990}"/>
          </ac:inkMkLst>
        </pc:inkChg>
        <pc:inkChg chg="add del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57" creationId="{8D28ABCC-6A4E-EAE3-0B05-EE1B907EB173}"/>
          </ac:inkMkLst>
        </pc:inkChg>
        <pc:inkChg chg="add del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58" creationId="{33A765C8-5065-DE66-2F88-A4ECB9A7DA46}"/>
          </ac:inkMkLst>
        </pc:inkChg>
        <pc:inkChg chg="add del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59" creationId="{8052A5A4-3630-5F93-383F-3D2CE5A2187F}"/>
          </ac:inkMkLst>
        </pc:inkChg>
        <pc:inkChg chg="add reco">
          <ac:chgData name="Niklas Bieck" userId="ab3a581c-1714-4513-96fd-4bb7b4e9dbaf" providerId="ADAL" clId="{322F193B-BD8F-6845-8974-F53129E700B8}" dt="2023-05-24T08:18:03.198" v="536"/>
          <ac:inkMkLst>
            <pc:docMk/>
            <pc:sldMk cId="1856212508" sldId="281"/>
            <ac:inkMk id="160" creationId="{E54F7845-C438-4742-9E4E-0EC00A7289F6}"/>
          </ac:inkMkLst>
        </pc:inkChg>
        <pc:inkChg chg="add">
          <ac:chgData name="Niklas Bieck" userId="ab3a581c-1714-4513-96fd-4bb7b4e9dbaf" providerId="ADAL" clId="{322F193B-BD8F-6845-8974-F53129E700B8}" dt="2023-05-24T08:18:06.432" v="537"/>
          <ac:inkMkLst>
            <pc:docMk/>
            <pc:sldMk cId="1856212508" sldId="281"/>
            <ac:inkMk id="161" creationId="{57F28D68-186F-0982-B330-CAF09541C9E8}"/>
          </ac:inkMkLst>
        </pc:inkChg>
      </pc:sldChg>
      <pc:sldChg chg="modNotesTx">
        <pc:chgData name="Niklas Bieck" userId="ab3a581c-1714-4513-96fd-4bb7b4e9dbaf" providerId="ADAL" clId="{322F193B-BD8F-6845-8974-F53129E700B8}" dt="2023-05-24T10:04:27.093" v="609" actId="20577"/>
        <pc:sldMkLst>
          <pc:docMk/>
          <pc:sldMk cId="464587506" sldId="285"/>
        </pc:sldMkLst>
      </pc:sldChg>
      <pc:sldChg chg="modNotesTx">
        <pc:chgData name="Niklas Bieck" userId="ab3a581c-1714-4513-96fd-4bb7b4e9dbaf" providerId="ADAL" clId="{322F193B-BD8F-6845-8974-F53129E700B8}" dt="2023-05-24T10:04:47.751" v="651" actId="20577"/>
        <pc:sldMkLst>
          <pc:docMk/>
          <pc:sldMk cId="1598954065" sldId="291"/>
        </pc:sldMkLst>
      </pc:sldChg>
      <pc:sldChg chg="modSp new ord">
        <pc:chgData name="Niklas Bieck" userId="ab3a581c-1714-4513-96fd-4bb7b4e9dbaf" providerId="ADAL" clId="{322F193B-BD8F-6845-8974-F53129E700B8}" dt="2023-05-23T15:29:36.119" v="375" actId="20577"/>
        <pc:sldMkLst>
          <pc:docMk/>
          <pc:sldMk cId="177385023" sldId="292"/>
        </pc:sldMkLst>
        <pc:spChg chg="mod">
          <ac:chgData name="Niklas Bieck" userId="ab3a581c-1714-4513-96fd-4bb7b4e9dbaf" providerId="ADAL" clId="{322F193B-BD8F-6845-8974-F53129E700B8}" dt="2023-05-23T15:29:36.119" v="375" actId="20577"/>
          <ac:spMkLst>
            <pc:docMk/>
            <pc:sldMk cId="177385023" sldId="292"/>
            <ac:spMk id="2" creationId="{BE1E95A3-57F4-725B-4877-24BCC5B54693}"/>
          </ac:spMkLst>
        </pc:spChg>
      </pc:sldChg>
      <pc:sldChg chg="addSp delSp modSp new">
        <pc:chgData name="Niklas Bieck" userId="ab3a581c-1714-4513-96fd-4bb7b4e9dbaf" providerId="ADAL" clId="{322F193B-BD8F-6845-8974-F53129E700B8}" dt="2023-05-24T08:53:51.949" v="555" actId="1076"/>
        <pc:sldMkLst>
          <pc:docMk/>
          <pc:sldMk cId="1947601330" sldId="294"/>
        </pc:sldMkLst>
        <pc:spChg chg="mod">
          <ac:chgData name="Niklas Bieck" userId="ab3a581c-1714-4513-96fd-4bb7b4e9dbaf" providerId="ADAL" clId="{322F193B-BD8F-6845-8974-F53129E700B8}" dt="2023-05-24T08:52:08.939" v="549" actId="20577"/>
          <ac:spMkLst>
            <pc:docMk/>
            <pc:sldMk cId="1947601330" sldId="294"/>
            <ac:spMk id="2" creationId="{670C75EC-A261-B582-9BD3-AB8620336EEC}"/>
          </ac:spMkLst>
        </pc:spChg>
        <pc:spChg chg="del">
          <ac:chgData name="Niklas Bieck" userId="ab3a581c-1714-4513-96fd-4bb7b4e9dbaf" providerId="ADAL" clId="{322F193B-BD8F-6845-8974-F53129E700B8}" dt="2023-05-24T08:52:17.504" v="550" actId="478"/>
          <ac:spMkLst>
            <pc:docMk/>
            <pc:sldMk cId="1947601330" sldId="294"/>
            <ac:spMk id="3" creationId="{E1D88424-1B91-53DD-6456-336E7E32AE0E}"/>
          </ac:spMkLst>
        </pc:spChg>
        <pc:spChg chg="add mod">
          <ac:chgData name="Niklas Bieck" userId="ab3a581c-1714-4513-96fd-4bb7b4e9dbaf" providerId="ADAL" clId="{322F193B-BD8F-6845-8974-F53129E700B8}" dt="2023-05-24T08:53:51.949" v="555" actId="1076"/>
          <ac:spMkLst>
            <pc:docMk/>
            <pc:sldMk cId="1947601330" sldId="294"/>
            <ac:spMk id="8" creationId="{6796AB88-AFB4-F232-55CB-D3C8A1E56D62}"/>
          </ac:spMkLst>
        </pc:spChg>
        <pc:picChg chg="add">
          <ac:chgData name="Niklas Bieck" userId="ab3a581c-1714-4513-96fd-4bb7b4e9dbaf" providerId="ADAL" clId="{322F193B-BD8F-6845-8974-F53129E700B8}" dt="2023-05-24T08:53:26.322" v="551" actId="22"/>
          <ac:picMkLst>
            <pc:docMk/>
            <pc:sldMk cId="1947601330" sldId="294"/>
            <ac:picMk id="6" creationId="{80BA43BF-B815-85D9-E524-40BADD6CD2F8}"/>
          </ac:picMkLst>
        </pc:picChg>
      </pc:sldChg>
    </pc:docChg>
  </pc:docChgLst>
  <pc:docChgLst>
    <pc:chgData name="Gastbenutzer" userId="S::urn:spo:anon#39ecbc1646499f57092db2ee452f464f7c532ef32f0502986f9b2fae135f1a3d::" providerId="AD" clId="Web-{92B263C3-D980-C041-6CF5-A3BD41E5A66A}"/>
    <pc:docChg chg="modSld">
      <pc:chgData name="Gastbenutzer" userId="S::urn:spo:anon#39ecbc1646499f57092db2ee452f464f7c532ef32f0502986f9b2fae135f1a3d::" providerId="AD" clId="Web-{92B263C3-D980-C041-6CF5-A3BD41E5A66A}" dt="2023-05-22T22:37:51.821" v="1" actId="20577"/>
      <pc:docMkLst>
        <pc:docMk/>
      </pc:docMkLst>
      <pc:sldChg chg="modSp">
        <pc:chgData name="Gastbenutzer" userId="S::urn:spo:anon#39ecbc1646499f57092db2ee452f464f7c532ef32f0502986f9b2fae135f1a3d::" providerId="AD" clId="Web-{92B263C3-D980-C041-6CF5-A3BD41E5A66A}" dt="2023-05-22T22:37:51.821" v="1" actId="20577"/>
        <pc:sldMkLst>
          <pc:docMk/>
          <pc:sldMk cId="261135203" sldId="256"/>
        </pc:sldMkLst>
        <pc:spChg chg="mod">
          <ac:chgData name="Gastbenutzer" userId="S::urn:spo:anon#39ecbc1646499f57092db2ee452f464f7c532ef32f0502986f9b2fae135f1a3d::" providerId="AD" clId="Web-{92B263C3-D980-C041-6CF5-A3BD41E5A66A}" dt="2023-05-22T22:37:51.821" v="1" actId="20577"/>
          <ac:spMkLst>
            <pc:docMk/>
            <pc:sldMk cId="261135203" sldId="256"/>
            <ac:spMk id="2" creationId="{438DFB6B-73F5-AD61-D15C-EAC7D5D1C7E6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43C17A-FDBE-4014-8A12-4C0FD917643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EB05F5-4CFA-491E-B904-BDFACFD86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Introduction</a:t>
          </a:r>
        </a:p>
      </dgm:t>
    </dgm:pt>
    <dgm:pt modelId="{C6D78B4C-105C-45B0-A6D3-AC4D408FA409}" type="parTrans" cxnId="{9044D0A0-2999-46B9-A33D-B8878DFBF528}">
      <dgm:prSet/>
      <dgm:spPr/>
      <dgm:t>
        <a:bodyPr/>
        <a:lstStyle/>
        <a:p>
          <a:endParaRPr lang="en-US"/>
        </a:p>
      </dgm:t>
    </dgm:pt>
    <dgm:pt modelId="{E173A650-39A2-4460-8507-A64D354AB768}" type="sibTrans" cxnId="{9044D0A0-2999-46B9-A33D-B8878DFBF528}">
      <dgm:prSet/>
      <dgm:spPr/>
      <dgm:t>
        <a:bodyPr/>
        <a:lstStyle/>
        <a:p>
          <a:endParaRPr lang="en-US"/>
        </a:p>
      </dgm:t>
    </dgm:pt>
    <dgm:pt modelId="{0DB29E7A-4201-4C68-A5E5-14BD9A7EA88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Problem</a:t>
          </a:r>
        </a:p>
      </dgm:t>
    </dgm:pt>
    <dgm:pt modelId="{527EF4CF-800B-448F-8E5E-1A150C48716B}" type="parTrans" cxnId="{18FAC994-29D0-4BA5-B855-AE6641BB4A7C}">
      <dgm:prSet/>
      <dgm:spPr/>
      <dgm:t>
        <a:bodyPr/>
        <a:lstStyle/>
        <a:p>
          <a:endParaRPr lang="en-US"/>
        </a:p>
      </dgm:t>
    </dgm:pt>
    <dgm:pt modelId="{00F4C6B8-BDC6-4EB9-913C-0668A8534389}" type="sibTrans" cxnId="{18FAC994-29D0-4BA5-B855-AE6641BB4A7C}">
      <dgm:prSet/>
      <dgm:spPr/>
      <dgm:t>
        <a:bodyPr/>
        <a:lstStyle/>
        <a:p>
          <a:endParaRPr lang="en-US"/>
        </a:p>
      </dgm:t>
    </dgm:pt>
    <dgm:pt modelId="{9E4FDE18-3643-479B-A62E-D8661B792BC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Goal</a:t>
          </a:r>
        </a:p>
      </dgm:t>
    </dgm:pt>
    <dgm:pt modelId="{036615D4-5A21-4B8A-AFEB-67B8EAED9CB4}" type="parTrans" cxnId="{62F0CBCC-00FD-4CD4-B4F7-EFDAA9EFCE97}">
      <dgm:prSet/>
      <dgm:spPr/>
      <dgm:t>
        <a:bodyPr/>
        <a:lstStyle/>
        <a:p>
          <a:endParaRPr lang="en-US"/>
        </a:p>
      </dgm:t>
    </dgm:pt>
    <dgm:pt modelId="{CC23ADE1-78E2-4700-8102-488B21BEE792}" type="sibTrans" cxnId="{62F0CBCC-00FD-4CD4-B4F7-EFDAA9EFCE97}">
      <dgm:prSet/>
      <dgm:spPr/>
      <dgm:t>
        <a:bodyPr/>
        <a:lstStyle/>
        <a:p>
          <a:endParaRPr lang="en-US"/>
        </a:p>
      </dgm:t>
    </dgm:pt>
    <dgm:pt modelId="{C6D6CF0D-C22E-45B4-9AA8-5B9765DDBC1F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Our solution</a:t>
          </a:r>
        </a:p>
      </dgm:t>
    </dgm:pt>
    <dgm:pt modelId="{6483C8A7-A9DA-4042-89F6-00731B2B272B}" type="parTrans" cxnId="{F412B848-B3DF-43A0-AF0A-4985E7ABBA7B}">
      <dgm:prSet/>
      <dgm:spPr/>
      <dgm:t>
        <a:bodyPr/>
        <a:lstStyle/>
        <a:p>
          <a:endParaRPr lang="en-US"/>
        </a:p>
      </dgm:t>
    </dgm:pt>
    <dgm:pt modelId="{9093900F-9B18-4147-8685-91251E8C02D8}" type="sibTrans" cxnId="{F412B848-B3DF-43A0-AF0A-4985E7ABBA7B}">
      <dgm:prSet/>
      <dgm:spPr/>
      <dgm:t>
        <a:bodyPr/>
        <a:lstStyle/>
        <a:p>
          <a:endParaRPr lang="en-US"/>
        </a:p>
      </dgm:t>
    </dgm:pt>
    <dgm:pt modelId="{84F582CB-E42B-475D-912C-03CE7E253EC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Proposed pipeline</a:t>
          </a:r>
        </a:p>
      </dgm:t>
    </dgm:pt>
    <dgm:pt modelId="{A865980E-0D24-408A-83E8-567D6C28982A}" type="parTrans" cxnId="{0CF10545-C2E7-421C-AC9C-37B68A5070F1}">
      <dgm:prSet/>
      <dgm:spPr/>
      <dgm:t>
        <a:bodyPr/>
        <a:lstStyle/>
        <a:p>
          <a:endParaRPr lang="en-US"/>
        </a:p>
      </dgm:t>
    </dgm:pt>
    <dgm:pt modelId="{5745311C-89A2-43D3-9F83-38E839FD4D88}" type="sibTrans" cxnId="{0CF10545-C2E7-421C-AC9C-37B68A5070F1}">
      <dgm:prSet/>
      <dgm:spPr/>
      <dgm:t>
        <a:bodyPr/>
        <a:lstStyle/>
        <a:p>
          <a:endParaRPr lang="en-US"/>
        </a:p>
      </dgm:t>
    </dgm:pt>
    <dgm:pt modelId="{A3CF1B80-9E7B-47B8-9560-3C880178AF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Dataset constraints</a:t>
          </a:r>
        </a:p>
      </dgm:t>
    </dgm:pt>
    <dgm:pt modelId="{EF87CFD4-5F7C-4F20-B945-AA91C79FDEBC}" type="parTrans" cxnId="{43BB2CDD-6C6E-4E41-8538-70B34D2D83A2}">
      <dgm:prSet/>
      <dgm:spPr/>
      <dgm:t>
        <a:bodyPr/>
        <a:lstStyle/>
        <a:p>
          <a:endParaRPr lang="en-US"/>
        </a:p>
      </dgm:t>
    </dgm:pt>
    <dgm:pt modelId="{E5F39372-D721-4584-B0D0-F35734B54378}" type="sibTrans" cxnId="{43BB2CDD-6C6E-4E41-8538-70B34D2D83A2}">
      <dgm:prSet/>
      <dgm:spPr/>
      <dgm:t>
        <a:bodyPr/>
        <a:lstStyle/>
        <a:p>
          <a:endParaRPr lang="en-US"/>
        </a:p>
      </dgm:t>
    </dgm:pt>
    <dgm:pt modelId="{7B7F2E5B-471D-48BD-9496-9E80708F82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Preprocessing</a:t>
          </a:r>
        </a:p>
      </dgm:t>
    </dgm:pt>
    <dgm:pt modelId="{689197D2-43C5-4854-899A-7348055FF964}" type="parTrans" cxnId="{C3788BE7-9E6E-48E7-A11D-0C41F058B6C8}">
      <dgm:prSet/>
      <dgm:spPr/>
      <dgm:t>
        <a:bodyPr/>
        <a:lstStyle/>
        <a:p>
          <a:endParaRPr lang="en-US"/>
        </a:p>
      </dgm:t>
    </dgm:pt>
    <dgm:pt modelId="{8887887B-C383-40BD-A5F5-B8D630A996EE}" type="sibTrans" cxnId="{C3788BE7-9E6E-48E7-A11D-0C41F058B6C8}">
      <dgm:prSet/>
      <dgm:spPr/>
      <dgm:t>
        <a:bodyPr/>
        <a:lstStyle/>
        <a:p>
          <a:endParaRPr lang="en-US"/>
        </a:p>
      </dgm:t>
    </dgm:pt>
    <dgm:pt modelId="{D9BB4C37-EC70-4DCE-8748-AA305EC584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Camera pose estimation</a:t>
          </a:r>
        </a:p>
      </dgm:t>
    </dgm:pt>
    <dgm:pt modelId="{D81EA088-7E76-40B2-99FE-463AEF46C814}" type="parTrans" cxnId="{3ADFB332-77E1-4EB6-8A7C-512BCC2E34F4}">
      <dgm:prSet/>
      <dgm:spPr/>
      <dgm:t>
        <a:bodyPr/>
        <a:lstStyle/>
        <a:p>
          <a:endParaRPr lang="en-US"/>
        </a:p>
      </dgm:t>
    </dgm:pt>
    <dgm:pt modelId="{5760DB92-0DBF-47FB-A718-EC0445D9A0C4}" type="sibTrans" cxnId="{3ADFB332-77E1-4EB6-8A7C-512BCC2E34F4}">
      <dgm:prSet/>
      <dgm:spPr/>
      <dgm:t>
        <a:bodyPr/>
        <a:lstStyle/>
        <a:p>
          <a:endParaRPr lang="en-US"/>
        </a:p>
      </dgm:t>
    </dgm:pt>
    <dgm:pt modelId="{A96D09DB-F4B3-4209-8BF5-2F299A961A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err="1"/>
            <a:t>NeRF</a:t>
          </a:r>
          <a:endParaRPr lang="en-US"/>
        </a:p>
      </dgm:t>
    </dgm:pt>
    <dgm:pt modelId="{F9972DB1-6C4E-4E70-92CC-613C1A81A511}" type="parTrans" cxnId="{FA8C8585-6857-42AA-9901-CEA2BCE8B810}">
      <dgm:prSet/>
      <dgm:spPr/>
      <dgm:t>
        <a:bodyPr/>
        <a:lstStyle/>
        <a:p>
          <a:endParaRPr lang="en-US"/>
        </a:p>
      </dgm:t>
    </dgm:pt>
    <dgm:pt modelId="{58BA2F3C-746C-47A6-AF9A-112E2C1E7756}" type="sibTrans" cxnId="{FA8C8585-6857-42AA-9901-CEA2BCE8B810}">
      <dgm:prSet/>
      <dgm:spPr/>
      <dgm:t>
        <a:bodyPr/>
        <a:lstStyle/>
        <a:p>
          <a:endParaRPr lang="en-US"/>
        </a:p>
      </dgm:t>
    </dgm:pt>
    <dgm:pt modelId="{24C1C8F4-F439-4DFA-B5DF-1FE5617D49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Mesh Creation</a:t>
          </a:r>
        </a:p>
      </dgm:t>
    </dgm:pt>
    <dgm:pt modelId="{177B6485-EA61-4291-BA70-222E6133F4EE}" type="parTrans" cxnId="{941FD1EF-3E80-4E00-B09A-CE82A4903645}">
      <dgm:prSet/>
      <dgm:spPr/>
      <dgm:t>
        <a:bodyPr/>
        <a:lstStyle/>
        <a:p>
          <a:endParaRPr lang="en-US"/>
        </a:p>
      </dgm:t>
    </dgm:pt>
    <dgm:pt modelId="{5B65FDE8-2E35-4D1C-AF63-80AA96E16DFC}" type="sibTrans" cxnId="{941FD1EF-3E80-4E00-B09A-CE82A4903645}">
      <dgm:prSet/>
      <dgm:spPr/>
      <dgm:t>
        <a:bodyPr/>
        <a:lstStyle/>
        <a:p>
          <a:endParaRPr lang="en-US"/>
        </a:p>
      </dgm:t>
    </dgm:pt>
    <dgm:pt modelId="{7A6055CA-C581-4198-B160-528F223A6C6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Progress so far</a:t>
          </a:r>
        </a:p>
      </dgm:t>
    </dgm:pt>
    <dgm:pt modelId="{B575C8A9-9919-4E23-882C-B6FAD2259674}" type="parTrans" cxnId="{A4689D1C-6ADD-404D-8E6E-BD8544D0042E}">
      <dgm:prSet/>
      <dgm:spPr/>
      <dgm:t>
        <a:bodyPr/>
        <a:lstStyle/>
        <a:p>
          <a:endParaRPr lang="en-US"/>
        </a:p>
      </dgm:t>
    </dgm:pt>
    <dgm:pt modelId="{296929DA-075B-4DFE-A808-62A758A4D8F5}" type="sibTrans" cxnId="{A4689D1C-6ADD-404D-8E6E-BD8544D0042E}">
      <dgm:prSet/>
      <dgm:spPr/>
      <dgm:t>
        <a:bodyPr/>
        <a:lstStyle/>
        <a:p>
          <a:endParaRPr lang="en-US"/>
        </a:p>
      </dgm:t>
    </dgm:pt>
    <dgm:pt modelId="{858E2C27-7D77-4C7F-9D6F-EEE82C718E5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Supported</a:t>
          </a:r>
          <a:endParaRPr lang="en-US"/>
        </a:p>
      </dgm:t>
    </dgm:pt>
    <dgm:pt modelId="{0FA1E079-CA55-4B45-917B-5D3AD0A4FD9F}" type="parTrans" cxnId="{C7CA79AB-982F-42F0-9569-68CF948802E1}">
      <dgm:prSet/>
      <dgm:spPr/>
      <dgm:t>
        <a:bodyPr/>
        <a:lstStyle/>
        <a:p>
          <a:endParaRPr lang="en-US"/>
        </a:p>
      </dgm:t>
    </dgm:pt>
    <dgm:pt modelId="{F5DF8E30-CD6C-4662-B913-2712A96915C2}" type="sibTrans" cxnId="{C7CA79AB-982F-42F0-9569-68CF948802E1}">
      <dgm:prSet/>
      <dgm:spPr/>
      <dgm:t>
        <a:bodyPr/>
        <a:lstStyle/>
        <a:p>
          <a:endParaRPr lang="en-US"/>
        </a:p>
      </dgm:t>
    </dgm:pt>
    <dgm:pt modelId="{9EAFD321-8E65-4650-AB4A-6F5A62C8BDF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alibri Light" panose="020F0302020204030204"/>
            </a:rPr>
            <a:t>Handheld</a:t>
          </a:r>
        </a:p>
      </dgm:t>
    </dgm:pt>
    <dgm:pt modelId="{9487A1D6-41D9-4234-A71E-6EE662420F6F}" type="parTrans" cxnId="{21781FAA-F6C0-4B13-A7E2-060AC1382FC3}">
      <dgm:prSet/>
      <dgm:spPr/>
    </dgm:pt>
    <dgm:pt modelId="{C0336290-318B-4563-B030-7846957CDC5D}" type="sibTrans" cxnId="{21781FAA-F6C0-4B13-A7E2-060AC1382FC3}">
      <dgm:prSet/>
      <dgm:spPr/>
    </dgm:pt>
    <dgm:pt modelId="{D96890BB-C8DD-47EB-93F0-DEC666321D11}" type="pres">
      <dgm:prSet presAssocID="{A343C17A-FDBE-4014-8A12-4C0FD9176433}" presName="root" presStyleCnt="0">
        <dgm:presLayoutVars>
          <dgm:dir/>
          <dgm:resizeHandles val="exact"/>
        </dgm:presLayoutVars>
      </dgm:prSet>
      <dgm:spPr/>
    </dgm:pt>
    <dgm:pt modelId="{0C2E8C16-1DC8-4F8F-80AA-0B8B7C654D20}" type="pres">
      <dgm:prSet presAssocID="{ECEB05F5-4CFA-491E-B904-BDFACFD8634C}" presName="compNode" presStyleCnt="0"/>
      <dgm:spPr/>
    </dgm:pt>
    <dgm:pt modelId="{7F8EFD4F-082D-4B55-84A9-425732882680}" type="pres">
      <dgm:prSet presAssocID="{ECEB05F5-4CFA-491E-B904-BDFACFD8634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3DEE475B-22EC-44CF-86D4-126330BE4325}" type="pres">
      <dgm:prSet presAssocID="{ECEB05F5-4CFA-491E-B904-BDFACFD8634C}" presName="iconSpace" presStyleCnt="0"/>
      <dgm:spPr/>
    </dgm:pt>
    <dgm:pt modelId="{5E45BABF-1815-4578-A9FD-07A8391063BD}" type="pres">
      <dgm:prSet presAssocID="{ECEB05F5-4CFA-491E-B904-BDFACFD8634C}" presName="parTx" presStyleLbl="revTx" presStyleIdx="0" presStyleCnt="6">
        <dgm:presLayoutVars>
          <dgm:chMax val="0"/>
          <dgm:chPref val="0"/>
        </dgm:presLayoutVars>
      </dgm:prSet>
      <dgm:spPr/>
    </dgm:pt>
    <dgm:pt modelId="{2A82DC32-EBDD-45FD-8975-3015C1D4E1C9}" type="pres">
      <dgm:prSet presAssocID="{ECEB05F5-4CFA-491E-B904-BDFACFD8634C}" presName="txSpace" presStyleCnt="0"/>
      <dgm:spPr/>
    </dgm:pt>
    <dgm:pt modelId="{F74F13FC-17AE-4944-87FE-F3B247A8EE8D}" type="pres">
      <dgm:prSet presAssocID="{ECEB05F5-4CFA-491E-B904-BDFACFD8634C}" presName="desTx" presStyleLbl="revTx" presStyleIdx="1" presStyleCnt="6">
        <dgm:presLayoutVars/>
      </dgm:prSet>
      <dgm:spPr/>
    </dgm:pt>
    <dgm:pt modelId="{F2488621-2630-473E-B0F2-D448C5991E53}" type="pres">
      <dgm:prSet presAssocID="{E173A650-39A2-4460-8507-A64D354AB768}" presName="sibTrans" presStyleCnt="0"/>
      <dgm:spPr/>
    </dgm:pt>
    <dgm:pt modelId="{39B4587D-58C0-46DA-9C3F-AF534EF58C78}" type="pres">
      <dgm:prSet presAssocID="{C6D6CF0D-C22E-45B4-9AA8-5B9765DDBC1F}" presName="compNode" presStyleCnt="0"/>
      <dgm:spPr/>
    </dgm:pt>
    <dgm:pt modelId="{9AB82308-88AB-498D-BF72-7E8D0C7EDB10}" type="pres">
      <dgm:prSet presAssocID="{C6D6CF0D-C22E-45B4-9AA8-5B9765DDBC1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3FEBB17-C1AB-4FE8-BB1F-7961887509A4}" type="pres">
      <dgm:prSet presAssocID="{C6D6CF0D-C22E-45B4-9AA8-5B9765DDBC1F}" presName="iconSpace" presStyleCnt="0"/>
      <dgm:spPr/>
    </dgm:pt>
    <dgm:pt modelId="{5D304EAB-385C-4620-AD98-7CD7AFB422B6}" type="pres">
      <dgm:prSet presAssocID="{C6D6CF0D-C22E-45B4-9AA8-5B9765DDBC1F}" presName="parTx" presStyleLbl="revTx" presStyleIdx="2" presStyleCnt="6">
        <dgm:presLayoutVars>
          <dgm:chMax val="0"/>
          <dgm:chPref val="0"/>
        </dgm:presLayoutVars>
      </dgm:prSet>
      <dgm:spPr/>
    </dgm:pt>
    <dgm:pt modelId="{CD86F169-6394-4DB7-B132-D2D166E4EFA4}" type="pres">
      <dgm:prSet presAssocID="{C6D6CF0D-C22E-45B4-9AA8-5B9765DDBC1F}" presName="txSpace" presStyleCnt="0"/>
      <dgm:spPr/>
    </dgm:pt>
    <dgm:pt modelId="{7A14C39E-ED07-423C-B4C2-6FCE03A2B847}" type="pres">
      <dgm:prSet presAssocID="{C6D6CF0D-C22E-45B4-9AA8-5B9765DDBC1F}" presName="desTx" presStyleLbl="revTx" presStyleIdx="3" presStyleCnt="6">
        <dgm:presLayoutVars/>
      </dgm:prSet>
      <dgm:spPr/>
    </dgm:pt>
    <dgm:pt modelId="{C9245DED-CBBA-44E1-94B6-928A176B2FBD}" type="pres">
      <dgm:prSet presAssocID="{9093900F-9B18-4147-8685-91251E8C02D8}" presName="sibTrans" presStyleCnt="0"/>
      <dgm:spPr/>
    </dgm:pt>
    <dgm:pt modelId="{18ABBBBB-17A8-482F-A32D-4F456859DD34}" type="pres">
      <dgm:prSet presAssocID="{7A6055CA-C581-4198-B160-528F223A6C69}" presName="compNode" presStyleCnt="0"/>
      <dgm:spPr/>
    </dgm:pt>
    <dgm:pt modelId="{C4B96A1A-5ABF-4BC5-8D8D-4C0DEE1715E7}" type="pres">
      <dgm:prSet presAssocID="{7A6055CA-C581-4198-B160-528F223A6C6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D01E740-59E0-492D-99E7-5FFF401BAE9E}" type="pres">
      <dgm:prSet presAssocID="{7A6055CA-C581-4198-B160-528F223A6C69}" presName="iconSpace" presStyleCnt="0"/>
      <dgm:spPr/>
    </dgm:pt>
    <dgm:pt modelId="{78716E41-979E-4845-8590-BFF4AE7F0460}" type="pres">
      <dgm:prSet presAssocID="{7A6055CA-C581-4198-B160-528F223A6C69}" presName="parTx" presStyleLbl="revTx" presStyleIdx="4" presStyleCnt="6">
        <dgm:presLayoutVars>
          <dgm:chMax val="0"/>
          <dgm:chPref val="0"/>
        </dgm:presLayoutVars>
      </dgm:prSet>
      <dgm:spPr/>
    </dgm:pt>
    <dgm:pt modelId="{7FCCF6D2-0AA3-4121-B91A-0F9B8A1AE905}" type="pres">
      <dgm:prSet presAssocID="{7A6055CA-C581-4198-B160-528F223A6C69}" presName="txSpace" presStyleCnt="0"/>
      <dgm:spPr/>
    </dgm:pt>
    <dgm:pt modelId="{E84901C6-9765-46E7-B76E-371999DB2E58}" type="pres">
      <dgm:prSet presAssocID="{7A6055CA-C581-4198-B160-528F223A6C69}" presName="desTx" presStyleLbl="revTx" presStyleIdx="5" presStyleCnt="6">
        <dgm:presLayoutVars/>
      </dgm:prSet>
      <dgm:spPr/>
    </dgm:pt>
  </dgm:ptLst>
  <dgm:cxnLst>
    <dgm:cxn modelId="{B980CB10-00C9-4015-AB67-7D132819D195}" type="presOf" srcId="{C6D6CF0D-C22E-45B4-9AA8-5B9765DDBC1F}" destId="{5D304EAB-385C-4620-AD98-7CD7AFB422B6}" srcOrd="0" destOrd="0" presId="urn:microsoft.com/office/officeart/2018/5/layout/CenteredIconLabelDescriptionList"/>
    <dgm:cxn modelId="{C31ED312-B612-4A5D-B69B-5E2788FF8534}" type="presOf" srcId="{9E4FDE18-3643-479B-A62E-D8661B792BC3}" destId="{F74F13FC-17AE-4944-87FE-F3B247A8EE8D}" srcOrd="0" destOrd="1" presId="urn:microsoft.com/office/officeart/2018/5/layout/CenteredIconLabelDescriptionList"/>
    <dgm:cxn modelId="{A4689D1C-6ADD-404D-8E6E-BD8544D0042E}" srcId="{A343C17A-FDBE-4014-8A12-4C0FD9176433}" destId="{7A6055CA-C581-4198-B160-528F223A6C69}" srcOrd="2" destOrd="0" parTransId="{B575C8A9-9919-4E23-882C-B6FAD2259674}" sibTransId="{296929DA-075B-4DFE-A808-62A758A4D8F5}"/>
    <dgm:cxn modelId="{38AC7D22-0543-4B4D-B468-06214FBCBDCD}" type="presOf" srcId="{9EAFD321-8E65-4650-AB4A-6F5A62C8BDFE}" destId="{E84901C6-9765-46E7-B76E-371999DB2E58}" srcOrd="0" destOrd="1" presId="urn:microsoft.com/office/officeart/2018/5/layout/CenteredIconLabelDescriptionList"/>
    <dgm:cxn modelId="{3ADFB332-77E1-4EB6-8A7C-512BCC2E34F4}" srcId="{C6D6CF0D-C22E-45B4-9AA8-5B9765DDBC1F}" destId="{D9BB4C37-EC70-4DCE-8748-AA305EC58479}" srcOrd="3" destOrd="0" parTransId="{D81EA088-7E76-40B2-99FE-463AEF46C814}" sibTransId="{5760DB92-0DBF-47FB-A718-EC0445D9A0C4}"/>
    <dgm:cxn modelId="{65BDF232-7321-4791-B217-57CD4AB3E4E9}" type="presOf" srcId="{0DB29E7A-4201-4C68-A5E5-14BD9A7EA881}" destId="{F74F13FC-17AE-4944-87FE-F3B247A8EE8D}" srcOrd="0" destOrd="0" presId="urn:microsoft.com/office/officeart/2018/5/layout/CenteredIconLabelDescriptionList"/>
    <dgm:cxn modelId="{7617BD37-16BF-4BBB-940D-B9B31EF685B7}" type="presOf" srcId="{A96D09DB-F4B3-4209-8BF5-2F299A961A44}" destId="{7A14C39E-ED07-423C-B4C2-6FCE03A2B847}" srcOrd="0" destOrd="4" presId="urn:microsoft.com/office/officeart/2018/5/layout/CenteredIconLabelDescriptionList"/>
    <dgm:cxn modelId="{6922BA5B-836D-4300-AA65-5F560312AA62}" type="presOf" srcId="{A343C17A-FDBE-4014-8A12-4C0FD9176433}" destId="{D96890BB-C8DD-47EB-93F0-DEC666321D11}" srcOrd="0" destOrd="0" presId="urn:microsoft.com/office/officeart/2018/5/layout/CenteredIconLabelDescriptionList"/>
    <dgm:cxn modelId="{4494FA44-893F-4361-86A8-9A8C50484B3D}" type="presOf" srcId="{858E2C27-7D77-4C7F-9D6F-EEE82C718E56}" destId="{E84901C6-9765-46E7-B76E-371999DB2E58}" srcOrd="0" destOrd="0" presId="urn:microsoft.com/office/officeart/2018/5/layout/CenteredIconLabelDescriptionList"/>
    <dgm:cxn modelId="{0CF10545-C2E7-421C-AC9C-37B68A5070F1}" srcId="{C6D6CF0D-C22E-45B4-9AA8-5B9765DDBC1F}" destId="{84F582CB-E42B-475D-912C-03CE7E253EC9}" srcOrd="0" destOrd="0" parTransId="{A865980E-0D24-408A-83E8-567D6C28982A}" sibTransId="{5745311C-89A2-43D3-9F83-38E839FD4D88}"/>
    <dgm:cxn modelId="{F412B848-B3DF-43A0-AF0A-4985E7ABBA7B}" srcId="{A343C17A-FDBE-4014-8A12-4C0FD9176433}" destId="{C6D6CF0D-C22E-45B4-9AA8-5B9765DDBC1F}" srcOrd="1" destOrd="0" parTransId="{6483C8A7-A9DA-4042-89F6-00731B2B272B}" sibTransId="{9093900F-9B18-4147-8685-91251E8C02D8}"/>
    <dgm:cxn modelId="{C61C3250-CF25-4773-B874-EAB398765F0C}" type="presOf" srcId="{24C1C8F4-F439-4DFA-B5DF-1FE5617D493C}" destId="{7A14C39E-ED07-423C-B4C2-6FCE03A2B847}" srcOrd="0" destOrd="5" presId="urn:microsoft.com/office/officeart/2018/5/layout/CenteredIconLabelDescriptionList"/>
    <dgm:cxn modelId="{7C17C650-43A2-491C-9CBE-2F2C32428C46}" type="presOf" srcId="{7B7F2E5B-471D-48BD-9496-9E80708F82B3}" destId="{7A14C39E-ED07-423C-B4C2-6FCE03A2B847}" srcOrd="0" destOrd="2" presId="urn:microsoft.com/office/officeart/2018/5/layout/CenteredIconLabelDescriptionList"/>
    <dgm:cxn modelId="{FA8C8585-6857-42AA-9901-CEA2BCE8B810}" srcId="{C6D6CF0D-C22E-45B4-9AA8-5B9765DDBC1F}" destId="{A96D09DB-F4B3-4209-8BF5-2F299A961A44}" srcOrd="4" destOrd="0" parTransId="{F9972DB1-6C4E-4E70-92CC-613C1A81A511}" sibTransId="{58BA2F3C-746C-47A6-AF9A-112E2C1E7756}"/>
    <dgm:cxn modelId="{FFDE328F-45D4-402A-B669-60C7E633FFF5}" type="presOf" srcId="{D9BB4C37-EC70-4DCE-8748-AA305EC58479}" destId="{7A14C39E-ED07-423C-B4C2-6FCE03A2B847}" srcOrd="0" destOrd="3" presId="urn:microsoft.com/office/officeart/2018/5/layout/CenteredIconLabelDescriptionList"/>
    <dgm:cxn modelId="{18FAC994-29D0-4BA5-B855-AE6641BB4A7C}" srcId="{ECEB05F5-4CFA-491E-B904-BDFACFD8634C}" destId="{0DB29E7A-4201-4C68-A5E5-14BD9A7EA881}" srcOrd="0" destOrd="0" parTransId="{527EF4CF-800B-448F-8E5E-1A150C48716B}" sibTransId="{00F4C6B8-BDC6-4EB9-913C-0668A8534389}"/>
    <dgm:cxn modelId="{9044D0A0-2999-46B9-A33D-B8878DFBF528}" srcId="{A343C17A-FDBE-4014-8A12-4C0FD9176433}" destId="{ECEB05F5-4CFA-491E-B904-BDFACFD8634C}" srcOrd="0" destOrd="0" parTransId="{C6D78B4C-105C-45B0-A6D3-AC4D408FA409}" sibTransId="{E173A650-39A2-4460-8507-A64D354AB768}"/>
    <dgm:cxn modelId="{21781FAA-F6C0-4B13-A7E2-060AC1382FC3}" srcId="{7A6055CA-C581-4198-B160-528F223A6C69}" destId="{9EAFD321-8E65-4650-AB4A-6F5A62C8BDFE}" srcOrd="1" destOrd="0" parTransId="{9487A1D6-41D9-4234-A71E-6EE662420F6F}" sibTransId="{C0336290-318B-4563-B030-7846957CDC5D}"/>
    <dgm:cxn modelId="{C7CA79AB-982F-42F0-9569-68CF948802E1}" srcId="{7A6055CA-C581-4198-B160-528F223A6C69}" destId="{858E2C27-7D77-4C7F-9D6F-EEE82C718E56}" srcOrd="0" destOrd="0" parTransId="{0FA1E079-CA55-4B45-917B-5D3AD0A4FD9F}" sibTransId="{F5DF8E30-CD6C-4662-B913-2712A96915C2}"/>
    <dgm:cxn modelId="{7DFA14C7-19A9-4D67-95AD-2727D296EB4B}" type="presOf" srcId="{ECEB05F5-4CFA-491E-B904-BDFACFD8634C}" destId="{5E45BABF-1815-4578-A9FD-07A8391063BD}" srcOrd="0" destOrd="0" presId="urn:microsoft.com/office/officeart/2018/5/layout/CenteredIconLabelDescriptionList"/>
    <dgm:cxn modelId="{62F0CBCC-00FD-4CD4-B4F7-EFDAA9EFCE97}" srcId="{ECEB05F5-4CFA-491E-B904-BDFACFD8634C}" destId="{9E4FDE18-3643-479B-A62E-D8661B792BC3}" srcOrd="1" destOrd="0" parTransId="{036615D4-5A21-4B8A-AFEB-67B8EAED9CB4}" sibTransId="{CC23ADE1-78E2-4700-8102-488B21BEE792}"/>
    <dgm:cxn modelId="{43BB2CDD-6C6E-4E41-8538-70B34D2D83A2}" srcId="{C6D6CF0D-C22E-45B4-9AA8-5B9765DDBC1F}" destId="{A3CF1B80-9E7B-47B8-9560-3C880178AF5C}" srcOrd="1" destOrd="0" parTransId="{EF87CFD4-5F7C-4F20-B945-AA91C79FDEBC}" sibTransId="{E5F39372-D721-4584-B0D0-F35734B54378}"/>
    <dgm:cxn modelId="{038CCFDD-C964-49E7-957A-F5792E820A3D}" type="presOf" srcId="{A3CF1B80-9E7B-47B8-9560-3C880178AF5C}" destId="{7A14C39E-ED07-423C-B4C2-6FCE03A2B847}" srcOrd="0" destOrd="1" presId="urn:microsoft.com/office/officeart/2018/5/layout/CenteredIconLabelDescriptionList"/>
    <dgm:cxn modelId="{C3788BE7-9E6E-48E7-A11D-0C41F058B6C8}" srcId="{C6D6CF0D-C22E-45B4-9AA8-5B9765DDBC1F}" destId="{7B7F2E5B-471D-48BD-9496-9E80708F82B3}" srcOrd="2" destOrd="0" parTransId="{689197D2-43C5-4854-899A-7348055FF964}" sibTransId="{8887887B-C383-40BD-A5F5-B8D630A996EE}"/>
    <dgm:cxn modelId="{8D295AEC-664C-4FAA-B807-8AC9A0B665B6}" type="presOf" srcId="{84F582CB-E42B-475D-912C-03CE7E253EC9}" destId="{7A14C39E-ED07-423C-B4C2-6FCE03A2B847}" srcOrd="0" destOrd="0" presId="urn:microsoft.com/office/officeart/2018/5/layout/CenteredIconLabelDescriptionList"/>
    <dgm:cxn modelId="{941FD1EF-3E80-4E00-B09A-CE82A4903645}" srcId="{C6D6CF0D-C22E-45B4-9AA8-5B9765DDBC1F}" destId="{24C1C8F4-F439-4DFA-B5DF-1FE5617D493C}" srcOrd="5" destOrd="0" parTransId="{177B6485-EA61-4291-BA70-222E6133F4EE}" sibTransId="{5B65FDE8-2E35-4D1C-AF63-80AA96E16DFC}"/>
    <dgm:cxn modelId="{3AF4E6FC-0E5F-442B-A60C-0F89914A8CAA}" type="presOf" srcId="{7A6055CA-C581-4198-B160-528F223A6C69}" destId="{78716E41-979E-4845-8590-BFF4AE7F0460}" srcOrd="0" destOrd="0" presId="urn:microsoft.com/office/officeart/2018/5/layout/CenteredIconLabelDescriptionList"/>
    <dgm:cxn modelId="{776F6F87-0EF0-481B-9B17-7481655C5AD2}" type="presParOf" srcId="{D96890BB-C8DD-47EB-93F0-DEC666321D11}" destId="{0C2E8C16-1DC8-4F8F-80AA-0B8B7C654D20}" srcOrd="0" destOrd="0" presId="urn:microsoft.com/office/officeart/2018/5/layout/CenteredIconLabelDescriptionList"/>
    <dgm:cxn modelId="{73EC8989-69B2-4CDD-A1C7-74B2C2DE8935}" type="presParOf" srcId="{0C2E8C16-1DC8-4F8F-80AA-0B8B7C654D20}" destId="{7F8EFD4F-082D-4B55-84A9-425732882680}" srcOrd="0" destOrd="0" presId="urn:microsoft.com/office/officeart/2018/5/layout/CenteredIconLabelDescriptionList"/>
    <dgm:cxn modelId="{2FBB5EA5-F2B1-40FF-B1FE-E161830B4980}" type="presParOf" srcId="{0C2E8C16-1DC8-4F8F-80AA-0B8B7C654D20}" destId="{3DEE475B-22EC-44CF-86D4-126330BE4325}" srcOrd="1" destOrd="0" presId="urn:microsoft.com/office/officeart/2018/5/layout/CenteredIconLabelDescriptionList"/>
    <dgm:cxn modelId="{3DFDA830-3BD0-4E27-987D-D91F0258C06F}" type="presParOf" srcId="{0C2E8C16-1DC8-4F8F-80AA-0B8B7C654D20}" destId="{5E45BABF-1815-4578-A9FD-07A8391063BD}" srcOrd="2" destOrd="0" presId="urn:microsoft.com/office/officeart/2018/5/layout/CenteredIconLabelDescriptionList"/>
    <dgm:cxn modelId="{5B778B3C-9E58-4242-986A-8B20736BC4BB}" type="presParOf" srcId="{0C2E8C16-1DC8-4F8F-80AA-0B8B7C654D20}" destId="{2A82DC32-EBDD-45FD-8975-3015C1D4E1C9}" srcOrd="3" destOrd="0" presId="urn:microsoft.com/office/officeart/2018/5/layout/CenteredIconLabelDescriptionList"/>
    <dgm:cxn modelId="{DE2A906B-9042-444E-BE79-DF3DC046AE48}" type="presParOf" srcId="{0C2E8C16-1DC8-4F8F-80AA-0B8B7C654D20}" destId="{F74F13FC-17AE-4944-87FE-F3B247A8EE8D}" srcOrd="4" destOrd="0" presId="urn:microsoft.com/office/officeart/2018/5/layout/CenteredIconLabelDescriptionList"/>
    <dgm:cxn modelId="{F3E630F8-298B-4071-82D6-E340D0098C0D}" type="presParOf" srcId="{D96890BB-C8DD-47EB-93F0-DEC666321D11}" destId="{F2488621-2630-473E-B0F2-D448C5991E53}" srcOrd="1" destOrd="0" presId="urn:microsoft.com/office/officeart/2018/5/layout/CenteredIconLabelDescriptionList"/>
    <dgm:cxn modelId="{9A097996-7650-46FA-AFB6-D9C234B5A868}" type="presParOf" srcId="{D96890BB-C8DD-47EB-93F0-DEC666321D11}" destId="{39B4587D-58C0-46DA-9C3F-AF534EF58C78}" srcOrd="2" destOrd="0" presId="urn:microsoft.com/office/officeart/2018/5/layout/CenteredIconLabelDescriptionList"/>
    <dgm:cxn modelId="{2DDCBDE6-5AC4-4FF0-9834-AB9A75A9B5C8}" type="presParOf" srcId="{39B4587D-58C0-46DA-9C3F-AF534EF58C78}" destId="{9AB82308-88AB-498D-BF72-7E8D0C7EDB10}" srcOrd="0" destOrd="0" presId="urn:microsoft.com/office/officeart/2018/5/layout/CenteredIconLabelDescriptionList"/>
    <dgm:cxn modelId="{C2A0566C-B346-4439-A1B9-D1139CFEC6AE}" type="presParOf" srcId="{39B4587D-58C0-46DA-9C3F-AF534EF58C78}" destId="{43FEBB17-C1AB-4FE8-BB1F-7961887509A4}" srcOrd="1" destOrd="0" presId="urn:microsoft.com/office/officeart/2018/5/layout/CenteredIconLabelDescriptionList"/>
    <dgm:cxn modelId="{4AF23D19-7C1E-4785-9300-00512A4790E2}" type="presParOf" srcId="{39B4587D-58C0-46DA-9C3F-AF534EF58C78}" destId="{5D304EAB-385C-4620-AD98-7CD7AFB422B6}" srcOrd="2" destOrd="0" presId="urn:microsoft.com/office/officeart/2018/5/layout/CenteredIconLabelDescriptionList"/>
    <dgm:cxn modelId="{FC3CEF0A-5057-42FC-9CFE-39AE94009709}" type="presParOf" srcId="{39B4587D-58C0-46DA-9C3F-AF534EF58C78}" destId="{CD86F169-6394-4DB7-B132-D2D166E4EFA4}" srcOrd="3" destOrd="0" presId="urn:microsoft.com/office/officeart/2018/5/layout/CenteredIconLabelDescriptionList"/>
    <dgm:cxn modelId="{2C6CE8EF-52F9-4268-88ED-FBCA2011D132}" type="presParOf" srcId="{39B4587D-58C0-46DA-9C3F-AF534EF58C78}" destId="{7A14C39E-ED07-423C-B4C2-6FCE03A2B847}" srcOrd="4" destOrd="0" presId="urn:microsoft.com/office/officeart/2018/5/layout/CenteredIconLabelDescriptionList"/>
    <dgm:cxn modelId="{93EBE1D7-AB4B-4FBF-BEBF-B64FD5D918BF}" type="presParOf" srcId="{D96890BB-C8DD-47EB-93F0-DEC666321D11}" destId="{C9245DED-CBBA-44E1-94B6-928A176B2FBD}" srcOrd="3" destOrd="0" presId="urn:microsoft.com/office/officeart/2018/5/layout/CenteredIconLabelDescriptionList"/>
    <dgm:cxn modelId="{DDC04639-D10B-496E-A2A3-F80B4AED424C}" type="presParOf" srcId="{D96890BB-C8DD-47EB-93F0-DEC666321D11}" destId="{18ABBBBB-17A8-482F-A32D-4F456859DD34}" srcOrd="4" destOrd="0" presId="urn:microsoft.com/office/officeart/2018/5/layout/CenteredIconLabelDescriptionList"/>
    <dgm:cxn modelId="{66F188C7-CB9D-40B1-A26F-C9265855F6AE}" type="presParOf" srcId="{18ABBBBB-17A8-482F-A32D-4F456859DD34}" destId="{C4B96A1A-5ABF-4BC5-8D8D-4C0DEE1715E7}" srcOrd="0" destOrd="0" presId="urn:microsoft.com/office/officeart/2018/5/layout/CenteredIconLabelDescriptionList"/>
    <dgm:cxn modelId="{7E1E86C8-DBED-4472-9DBE-362AF417C9D0}" type="presParOf" srcId="{18ABBBBB-17A8-482F-A32D-4F456859DD34}" destId="{3D01E740-59E0-492D-99E7-5FFF401BAE9E}" srcOrd="1" destOrd="0" presId="urn:microsoft.com/office/officeart/2018/5/layout/CenteredIconLabelDescriptionList"/>
    <dgm:cxn modelId="{909C4C02-0ED4-4E34-88ED-057163557AB4}" type="presParOf" srcId="{18ABBBBB-17A8-482F-A32D-4F456859DD34}" destId="{78716E41-979E-4845-8590-BFF4AE7F0460}" srcOrd="2" destOrd="0" presId="urn:microsoft.com/office/officeart/2018/5/layout/CenteredIconLabelDescriptionList"/>
    <dgm:cxn modelId="{B80CC164-952D-4384-BB81-E71D5573C5F5}" type="presParOf" srcId="{18ABBBBB-17A8-482F-A32D-4F456859DD34}" destId="{7FCCF6D2-0AA3-4121-B91A-0F9B8A1AE905}" srcOrd="3" destOrd="0" presId="urn:microsoft.com/office/officeart/2018/5/layout/CenteredIconLabelDescriptionList"/>
    <dgm:cxn modelId="{2DEA5697-D218-42E1-ADB9-08928CB6C0F1}" type="presParOf" srcId="{18ABBBBB-17A8-482F-A32D-4F456859DD34}" destId="{E84901C6-9765-46E7-B76E-371999DB2E5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46A181-FCBE-4ACF-BA31-C418569B0B0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4002CE3-E9CA-4AAD-981A-8C78477D80AF}">
      <dgm:prSet/>
      <dgm:spPr/>
      <dgm:t>
        <a:bodyPr/>
        <a:lstStyle/>
        <a:p>
          <a:r>
            <a:rPr lang="en-US"/>
            <a:t>We will deceive our camera pose estimator by creating the illusion of camera movement around an object, while the actual movement is performed by the object itself.</a:t>
          </a:r>
        </a:p>
      </dgm:t>
    </dgm:pt>
    <dgm:pt modelId="{4DE84D2D-C6F5-4524-B6FC-F95FB2EECA85}" type="parTrans" cxnId="{C040AF45-4FFA-490C-9867-9C67851BBB06}">
      <dgm:prSet/>
      <dgm:spPr/>
      <dgm:t>
        <a:bodyPr/>
        <a:lstStyle/>
        <a:p>
          <a:endParaRPr lang="en-US"/>
        </a:p>
      </dgm:t>
    </dgm:pt>
    <dgm:pt modelId="{1BED1795-0D5D-416A-9CA0-BB8081462C69}" type="sibTrans" cxnId="{C040AF45-4FFA-490C-9867-9C67851BBB06}">
      <dgm:prSet/>
      <dgm:spPr/>
      <dgm:t>
        <a:bodyPr/>
        <a:lstStyle/>
        <a:p>
          <a:endParaRPr lang="en-US"/>
        </a:p>
      </dgm:t>
    </dgm:pt>
    <dgm:pt modelId="{5853E5DA-031A-4292-8589-4C0023FBA843}">
      <dgm:prSet/>
      <dgm:spPr/>
      <dgm:t>
        <a:bodyPr/>
        <a:lstStyle/>
        <a:p>
          <a:r>
            <a:rPr lang="en-US"/>
            <a:t>We also need to remove the hand to avoid it showing up in the 3d representation. </a:t>
          </a:r>
        </a:p>
      </dgm:t>
    </dgm:pt>
    <dgm:pt modelId="{52A95AF3-797F-45B9-9689-A2EEC882CD3A}" type="parTrans" cxnId="{02BD8EE8-FDE5-4F77-983C-B6E62708EE83}">
      <dgm:prSet/>
      <dgm:spPr/>
      <dgm:t>
        <a:bodyPr/>
        <a:lstStyle/>
        <a:p>
          <a:endParaRPr lang="en-US"/>
        </a:p>
      </dgm:t>
    </dgm:pt>
    <dgm:pt modelId="{2BAC430F-D257-44A5-AB48-5CC88798F326}" type="sibTrans" cxnId="{02BD8EE8-FDE5-4F77-983C-B6E62708EE83}">
      <dgm:prSet/>
      <dgm:spPr/>
      <dgm:t>
        <a:bodyPr/>
        <a:lstStyle/>
        <a:p>
          <a:endParaRPr lang="en-US"/>
        </a:p>
      </dgm:t>
    </dgm:pt>
    <dgm:pt modelId="{3109EA0F-E862-4C98-8210-947FD1108F30}">
      <dgm:prSet/>
      <dgm:spPr/>
      <dgm:t>
        <a:bodyPr/>
        <a:lstStyle/>
        <a:p>
          <a:r>
            <a:rPr lang="en-US"/>
            <a:t>But how? </a:t>
          </a:r>
        </a:p>
      </dgm:t>
    </dgm:pt>
    <dgm:pt modelId="{E5B68DAA-F209-45F6-9926-BB4C67CC880C}" type="parTrans" cxnId="{484DD80A-4863-47E1-B7A3-5E5D1B275453}">
      <dgm:prSet/>
      <dgm:spPr/>
      <dgm:t>
        <a:bodyPr/>
        <a:lstStyle/>
        <a:p>
          <a:endParaRPr lang="en-US"/>
        </a:p>
      </dgm:t>
    </dgm:pt>
    <dgm:pt modelId="{DD41AA77-D143-4139-9216-C263030FEEB7}" type="sibTrans" cxnId="{484DD80A-4863-47E1-B7A3-5E5D1B275453}">
      <dgm:prSet/>
      <dgm:spPr/>
      <dgm:t>
        <a:bodyPr/>
        <a:lstStyle/>
        <a:p>
          <a:endParaRPr lang="en-US"/>
        </a:p>
      </dgm:t>
    </dgm:pt>
    <dgm:pt modelId="{F4511EC0-BE22-4725-A3D2-EEA4502A5002}" type="pres">
      <dgm:prSet presAssocID="{4346A181-FCBE-4ACF-BA31-C418569B0B04}" presName="vert0" presStyleCnt="0">
        <dgm:presLayoutVars>
          <dgm:dir/>
          <dgm:animOne val="branch"/>
          <dgm:animLvl val="lvl"/>
        </dgm:presLayoutVars>
      </dgm:prSet>
      <dgm:spPr/>
    </dgm:pt>
    <dgm:pt modelId="{1F066EA9-9184-469C-808B-D552105BB2E3}" type="pres">
      <dgm:prSet presAssocID="{64002CE3-E9CA-4AAD-981A-8C78477D80AF}" presName="thickLine" presStyleLbl="alignNode1" presStyleIdx="0" presStyleCnt="3"/>
      <dgm:spPr/>
    </dgm:pt>
    <dgm:pt modelId="{B6B9287A-ED43-467D-B817-EBAC27590104}" type="pres">
      <dgm:prSet presAssocID="{64002CE3-E9CA-4AAD-981A-8C78477D80AF}" presName="horz1" presStyleCnt="0"/>
      <dgm:spPr/>
    </dgm:pt>
    <dgm:pt modelId="{5961B984-8D81-435E-9DA7-233C2C8FD34E}" type="pres">
      <dgm:prSet presAssocID="{64002CE3-E9CA-4AAD-981A-8C78477D80AF}" presName="tx1" presStyleLbl="revTx" presStyleIdx="0" presStyleCnt="3"/>
      <dgm:spPr/>
    </dgm:pt>
    <dgm:pt modelId="{AD46589A-54AB-4322-A6A9-340790806CB6}" type="pres">
      <dgm:prSet presAssocID="{64002CE3-E9CA-4AAD-981A-8C78477D80AF}" presName="vert1" presStyleCnt="0"/>
      <dgm:spPr/>
    </dgm:pt>
    <dgm:pt modelId="{2BCE5B8A-4F68-4B3C-B2F3-5C9161171690}" type="pres">
      <dgm:prSet presAssocID="{5853E5DA-031A-4292-8589-4C0023FBA843}" presName="thickLine" presStyleLbl="alignNode1" presStyleIdx="1" presStyleCnt="3"/>
      <dgm:spPr/>
    </dgm:pt>
    <dgm:pt modelId="{723B589C-55AD-404C-85FA-62CDE981AF39}" type="pres">
      <dgm:prSet presAssocID="{5853E5DA-031A-4292-8589-4C0023FBA843}" presName="horz1" presStyleCnt="0"/>
      <dgm:spPr/>
    </dgm:pt>
    <dgm:pt modelId="{1A351F0F-CB46-4DF5-BFC7-2BC745D3DE98}" type="pres">
      <dgm:prSet presAssocID="{5853E5DA-031A-4292-8589-4C0023FBA843}" presName="tx1" presStyleLbl="revTx" presStyleIdx="1" presStyleCnt="3"/>
      <dgm:spPr/>
    </dgm:pt>
    <dgm:pt modelId="{D0103601-C410-4520-925D-AE43C028E5BD}" type="pres">
      <dgm:prSet presAssocID="{5853E5DA-031A-4292-8589-4C0023FBA843}" presName="vert1" presStyleCnt="0"/>
      <dgm:spPr/>
    </dgm:pt>
    <dgm:pt modelId="{55BD3D98-14A1-4440-99ED-F6EA739C4F8A}" type="pres">
      <dgm:prSet presAssocID="{3109EA0F-E862-4C98-8210-947FD1108F30}" presName="thickLine" presStyleLbl="alignNode1" presStyleIdx="2" presStyleCnt="3"/>
      <dgm:spPr/>
    </dgm:pt>
    <dgm:pt modelId="{99AD6725-2CFA-49B3-AA5A-4DDCE2347240}" type="pres">
      <dgm:prSet presAssocID="{3109EA0F-E862-4C98-8210-947FD1108F30}" presName="horz1" presStyleCnt="0"/>
      <dgm:spPr/>
    </dgm:pt>
    <dgm:pt modelId="{6653B0FC-CD13-481B-BFE1-5FD6E9B29E61}" type="pres">
      <dgm:prSet presAssocID="{3109EA0F-E862-4C98-8210-947FD1108F30}" presName="tx1" presStyleLbl="revTx" presStyleIdx="2" presStyleCnt="3"/>
      <dgm:spPr/>
    </dgm:pt>
    <dgm:pt modelId="{CB1BA98B-171C-4D38-A5F0-E19C937C599D}" type="pres">
      <dgm:prSet presAssocID="{3109EA0F-E862-4C98-8210-947FD1108F30}" presName="vert1" presStyleCnt="0"/>
      <dgm:spPr/>
    </dgm:pt>
  </dgm:ptLst>
  <dgm:cxnLst>
    <dgm:cxn modelId="{484DD80A-4863-47E1-B7A3-5E5D1B275453}" srcId="{4346A181-FCBE-4ACF-BA31-C418569B0B04}" destId="{3109EA0F-E862-4C98-8210-947FD1108F30}" srcOrd="2" destOrd="0" parTransId="{E5B68DAA-F209-45F6-9926-BB4C67CC880C}" sibTransId="{DD41AA77-D143-4139-9216-C263030FEEB7}"/>
    <dgm:cxn modelId="{C040AF45-4FFA-490C-9867-9C67851BBB06}" srcId="{4346A181-FCBE-4ACF-BA31-C418569B0B04}" destId="{64002CE3-E9CA-4AAD-981A-8C78477D80AF}" srcOrd="0" destOrd="0" parTransId="{4DE84D2D-C6F5-4524-B6FC-F95FB2EECA85}" sibTransId="{1BED1795-0D5D-416A-9CA0-BB8081462C69}"/>
    <dgm:cxn modelId="{53C3E09F-C3A3-42B5-A91A-25A33985AA87}" type="presOf" srcId="{5853E5DA-031A-4292-8589-4C0023FBA843}" destId="{1A351F0F-CB46-4DF5-BFC7-2BC745D3DE98}" srcOrd="0" destOrd="0" presId="urn:microsoft.com/office/officeart/2008/layout/LinedList"/>
    <dgm:cxn modelId="{9DC77BB8-FFCE-4ACE-932B-545364190E9B}" type="presOf" srcId="{4346A181-FCBE-4ACF-BA31-C418569B0B04}" destId="{F4511EC0-BE22-4725-A3D2-EEA4502A5002}" srcOrd="0" destOrd="0" presId="urn:microsoft.com/office/officeart/2008/layout/LinedList"/>
    <dgm:cxn modelId="{02BD8EE8-FDE5-4F77-983C-B6E62708EE83}" srcId="{4346A181-FCBE-4ACF-BA31-C418569B0B04}" destId="{5853E5DA-031A-4292-8589-4C0023FBA843}" srcOrd="1" destOrd="0" parTransId="{52A95AF3-797F-45B9-9689-A2EEC882CD3A}" sibTransId="{2BAC430F-D257-44A5-AB48-5CC88798F326}"/>
    <dgm:cxn modelId="{5D2342F3-FA3E-4E9F-97E8-1EC380533B62}" type="presOf" srcId="{64002CE3-E9CA-4AAD-981A-8C78477D80AF}" destId="{5961B984-8D81-435E-9DA7-233C2C8FD34E}" srcOrd="0" destOrd="0" presId="urn:microsoft.com/office/officeart/2008/layout/LinedList"/>
    <dgm:cxn modelId="{A1E2AEF3-5F4A-4248-BE21-7A4543337780}" type="presOf" srcId="{3109EA0F-E862-4C98-8210-947FD1108F30}" destId="{6653B0FC-CD13-481B-BFE1-5FD6E9B29E61}" srcOrd="0" destOrd="0" presId="urn:microsoft.com/office/officeart/2008/layout/LinedList"/>
    <dgm:cxn modelId="{2A6D2301-FFF9-4C56-8D44-CB45E9386471}" type="presParOf" srcId="{F4511EC0-BE22-4725-A3D2-EEA4502A5002}" destId="{1F066EA9-9184-469C-808B-D552105BB2E3}" srcOrd="0" destOrd="0" presId="urn:microsoft.com/office/officeart/2008/layout/LinedList"/>
    <dgm:cxn modelId="{79C88BB4-CDB7-4824-965C-E89F4C4BD38F}" type="presParOf" srcId="{F4511EC0-BE22-4725-A3D2-EEA4502A5002}" destId="{B6B9287A-ED43-467D-B817-EBAC27590104}" srcOrd="1" destOrd="0" presId="urn:microsoft.com/office/officeart/2008/layout/LinedList"/>
    <dgm:cxn modelId="{2C48DC7D-BA6B-4180-9D07-879F15E4713F}" type="presParOf" srcId="{B6B9287A-ED43-467D-B817-EBAC27590104}" destId="{5961B984-8D81-435E-9DA7-233C2C8FD34E}" srcOrd="0" destOrd="0" presId="urn:microsoft.com/office/officeart/2008/layout/LinedList"/>
    <dgm:cxn modelId="{08BFA139-83B6-44CF-952B-9F3C716ECF34}" type="presParOf" srcId="{B6B9287A-ED43-467D-B817-EBAC27590104}" destId="{AD46589A-54AB-4322-A6A9-340790806CB6}" srcOrd="1" destOrd="0" presId="urn:microsoft.com/office/officeart/2008/layout/LinedList"/>
    <dgm:cxn modelId="{9FCFAB8A-675D-4CD4-84FC-01681500B180}" type="presParOf" srcId="{F4511EC0-BE22-4725-A3D2-EEA4502A5002}" destId="{2BCE5B8A-4F68-4B3C-B2F3-5C9161171690}" srcOrd="2" destOrd="0" presId="urn:microsoft.com/office/officeart/2008/layout/LinedList"/>
    <dgm:cxn modelId="{A40457E0-BB51-4B17-84CF-861B6E6A34B3}" type="presParOf" srcId="{F4511EC0-BE22-4725-A3D2-EEA4502A5002}" destId="{723B589C-55AD-404C-85FA-62CDE981AF39}" srcOrd="3" destOrd="0" presId="urn:microsoft.com/office/officeart/2008/layout/LinedList"/>
    <dgm:cxn modelId="{6FED88C7-B096-4C7F-B7BD-F96DCC5A6158}" type="presParOf" srcId="{723B589C-55AD-404C-85FA-62CDE981AF39}" destId="{1A351F0F-CB46-4DF5-BFC7-2BC745D3DE98}" srcOrd="0" destOrd="0" presId="urn:microsoft.com/office/officeart/2008/layout/LinedList"/>
    <dgm:cxn modelId="{38CAF045-DD8C-4776-ADE8-18937F55E5E9}" type="presParOf" srcId="{723B589C-55AD-404C-85FA-62CDE981AF39}" destId="{D0103601-C410-4520-925D-AE43C028E5BD}" srcOrd="1" destOrd="0" presId="urn:microsoft.com/office/officeart/2008/layout/LinedList"/>
    <dgm:cxn modelId="{BA48DC1C-30D4-4EBC-8F72-88737C4AB0D2}" type="presParOf" srcId="{F4511EC0-BE22-4725-A3D2-EEA4502A5002}" destId="{55BD3D98-14A1-4440-99ED-F6EA739C4F8A}" srcOrd="4" destOrd="0" presId="urn:microsoft.com/office/officeart/2008/layout/LinedList"/>
    <dgm:cxn modelId="{EAB3BD09-6EC3-44EB-8ACD-F22421FC3956}" type="presParOf" srcId="{F4511EC0-BE22-4725-A3D2-EEA4502A5002}" destId="{99AD6725-2CFA-49B3-AA5A-4DDCE2347240}" srcOrd="5" destOrd="0" presId="urn:microsoft.com/office/officeart/2008/layout/LinedList"/>
    <dgm:cxn modelId="{A342EA4D-E454-4D72-81D1-E20692B38B98}" type="presParOf" srcId="{99AD6725-2CFA-49B3-AA5A-4DDCE2347240}" destId="{6653B0FC-CD13-481B-BFE1-5FD6E9B29E61}" srcOrd="0" destOrd="0" presId="urn:microsoft.com/office/officeart/2008/layout/LinedList"/>
    <dgm:cxn modelId="{A109522B-EC99-4EC4-A374-A78A59D823D0}" type="presParOf" srcId="{99AD6725-2CFA-49B3-AA5A-4DDCE2347240}" destId="{CB1BA98B-171C-4D38-A5F0-E19C937C59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8EFD4F-082D-4B55-84A9-425732882680}">
      <dsp:nvSpPr>
        <dsp:cNvPr id="0" name=""/>
        <dsp:cNvSpPr/>
      </dsp:nvSpPr>
      <dsp:spPr>
        <a:xfrm>
          <a:off x="1024625" y="218884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5BABF-1815-4578-A9FD-07A8391063BD}">
      <dsp:nvSpPr>
        <dsp:cNvPr id="0" name=""/>
        <dsp:cNvSpPr/>
      </dsp:nvSpPr>
      <dsp:spPr>
        <a:xfrm>
          <a:off x="5527" y="1484657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Introduction</a:t>
          </a:r>
        </a:p>
      </dsp:txBody>
      <dsp:txXfrm>
        <a:off x="5527" y="1484657"/>
        <a:ext cx="3135684" cy="470352"/>
      </dsp:txXfrm>
    </dsp:sp>
    <dsp:sp modelId="{F74F13FC-17AE-4944-87FE-F3B247A8EE8D}">
      <dsp:nvSpPr>
        <dsp:cNvPr id="0" name=""/>
        <dsp:cNvSpPr/>
      </dsp:nvSpPr>
      <dsp:spPr>
        <a:xfrm>
          <a:off x="5527" y="2033282"/>
          <a:ext cx="3135684" cy="209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Problem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Goal</a:t>
          </a:r>
        </a:p>
      </dsp:txBody>
      <dsp:txXfrm>
        <a:off x="5527" y="2033282"/>
        <a:ext cx="3135684" cy="2099171"/>
      </dsp:txXfrm>
    </dsp:sp>
    <dsp:sp modelId="{9AB82308-88AB-498D-BF72-7E8D0C7EDB10}">
      <dsp:nvSpPr>
        <dsp:cNvPr id="0" name=""/>
        <dsp:cNvSpPr/>
      </dsp:nvSpPr>
      <dsp:spPr>
        <a:xfrm>
          <a:off x="4709055" y="218884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04EAB-385C-4620-AD98-7CD7AFB422B6}">
      <dsp:nvSpPr>
        <dsp:cNvPr id="0" name=""/>
        <dsp:cNvSpPr/>
      </dsp:nvSpPr>
      <dsp:spPr>
        <a:xfrm>
          <a:off x="3689957" y="1484657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Our solution</a:t>
          </a:r>
        </a:p>
      </dsp:txBody>
      <dsp:txXfrm>
        <a:off x="3689957" y="1484657"/>
        <a:ext cx="3135684" cy="470352"/>
      </dsp:txXfrm>
    </dsp:sp>
    <dsp:sp modelId="{7A14C39E-ED07-423C-B4C2-6FCE03A2B847}">
      <dsp:nvSpPr>
        <dsp:cNvPr id="0" name=""/>
        <dsp:cNvSpPr/>
      </dsp:nvSpPr>
      <dsp:spPr>
        <a:xfrm>
          <a:off x="3689957" y="2033282"/>
          <a:ext cx="3135684" cy="209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Proposed pipeline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Dataset constraints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Preprocessing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Camera pose estimation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err="1"/>
            <a:t>NeRF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Mesh Creation</a:t>
          </a:r>
        </a:p>
      </dsp:txBody>
      <dsp:txXfrm>
        <a:off x="3689957" y="2033282"/>
        <a:ext cx="3135684" cy="2099171"/>
      </dsp:txXfrm>
    </dsp:sp>
    <dsp:sp modelId="{C4B96A1A-5ABF-4BC5-8D8D-4C0DEE1715E7}">
      <dsp:nvSpPr>
        <dsp:cNvPr id="0" name=""/>
        <dsp:cNvSpPr/>
      </dsp:nvSpPr>
      <dsp:spPr>
        <a:xfrm>
          <a:off x="8393484" y="218884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16E41-979E-4845-8590-BFF4AE7F0460}">
      <dsp:nvSpPr>
        <dsp:cNvPr id="0" name=""/>
        <dsp:cNvSpPr/>
      </dsp:nvSpPr>
      <dsp:spPr>
        <a:xfrm>
          <a:off x="7374387" y="1484657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Progress so far</a:t>
          </a:r>
        </a:p>
      </dsp:txBody>
      <dsp:txXfrm>
        <a:off x="7374387" y="1484657"/>
        <a:ext cx="3135684" cy="470352"/>
      </dsp:txXfrm>
    </dsp:sp>
    <dsp:sp modelId="{E84901C6-9765-46E7-B76E-371999DB2E58}">
      <dsp:nvSpPr>
        <dsp:cNvPr id="0" name=""/>
        <dsp:cNvSpPr/>
      </dsp:nvSpPr>
      <dsp:spPr>
        <a:xfrm>
          <a:off x="7374387" y="2033282"/>
          <a:ext cx="3135684" cy="209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Supported</a:t>
          </a:r>
          <a:endParaRPr lang="en-US" sz="1700" kern="1200"/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latin typeface="Calibri Light" panose="020F0302020204030204"/>
            </a:rPr>
            <a:t>Handheld</a:t>
          </a:r>
        </a:p>
      </dsp:txBody>
      <dsp:txXfrm>
        <a:off x="7374387" y="2033282"/>
        <a:ext cx="3135684" cy="20991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066EA9-9184-469C-808B-D552105BB2E3}">
      <dsp:nvSpPr>
        <dsp:cNvPr id="0" name=""/>
        <dsp:cNvSpPr/>
      </dsp:nvSpPr>
      <dsp:spPr>
        <a:xfrm>
          <a:off x="0" y="212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1B984-8D81-435E-9DA7-233C2C8FD34E}">
      <dsp:nvSpPr>
        <dsp:cNvPr id="0" name=""/>
        <dsp:cNvSpPr/>
      </dsp:nvSpPr>
      <dsp:spPr>
        <a:xfrm>
          <a:off x="0" y="212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 will deceive our camera pose estimator by creating the illusion of camera movement around an object, while the actual movement is performed by the object itself.</a:t>
          </a:r>
        </a:p>
      </dsp:txBody>
      <dsp:txXfrm>
        <a:off x="0" y="2124"/>
        <a:ext cx="10515600" cy="1449029"/>
      </dsp:txXfrm>
    </dsp:sp>
    <dsp:sp modelId="{2BCE5B8A-4F68-4B3C-B2F3-5C9161171690}">
      <dsp:nvSpPr>
        <dsp:cNvPr id="0" name=""/>
        <dsp:cNvSpPr/>
      </dsp:nvSpPr>
      <dsp:spPr>
        <a:xfrm>
          <a:off x="0" y="145115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351F0F-CB46-4DF5-BFC7-2BC745D3DE98}">
      <dsp:nvSpPr>
        <dsp:cNvPr id="0" name=""/>
        <dsp:cNvSpPr/>
      </dsp:nvSpPr>
      <dsp:spPr>
        <a:xfrm>
          <a:off x="0" y="1451154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We also need to remove the hand to avoid it showing up in the 3d representation. </a:t>
          </a:r>
        </a:p>
      </dsp:txBody>
      <dsp:txXfrm>
        <a:off x="0" y="1451154"/>
        <a:ext cx="10515600" cy="1449029"/>
      </dsp:txXfrm>
    </dsp:sp>
    <dsp:sp modelId="{55BD3D98-14A1-4440-99ED-F6EA739C4F8A}">
      <dsp:nvSpPr>
        <dsp:cNvPr id="0" name=""/>
        <dsp:cNvSpPr/>
      </dsp:nvSpPr>
      <dsp:spPr>
        <a:xfrm>
          <a:off x="0" y="2900183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3B0FC-CD13-481B-BFE1-5FD6E9B29E61}">
      <dsp:nvSpPr>
        <dsp:cNvPr id="0" name=""/>
        <dsp:cNvSpPr/>
      </dsp:nvSpPr>
      <dsp:spPr>
        <a:xfrm>
          <a:off x="0" y="2900183"/>
          <a:ext cx="10515600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But how? </a:t>
          </a:r>
        </a:p>
      </dsp:txBody>
      <dsp:txXfrm>
        <a:off x="0" y="2900183"/>
        <a:ext cx="10515600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0:40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47 713 2951,'0'0'0,"0"0"720,0 0-720,0 0 720,0 0-1440,0 0 2160,0 0-2880,0 0 3200,0 0-3520,0 0 4160,0 0-952,0 0 496,0 0-7736,0 0 13888,0 0-5920,0 0-12448,0 0 22224,0 0-10624,0 0-14608,0 0 27408,0 0-13376,0 0-15632,0 0 30288,0 0-14976,0 0-16272,0 0 32040,0 0-15792,0 0 120,0 0-17664,0 0 34896,-23 0-17016,23 23-744,0-23 0,0 0 792,0 23-792,0-23 768,0 0-768,0 23 704,0 0-704,0-23 528,0 23-528,0-23 0,0 0 432,0 23-432,0-23 232,0 23-232,0-23 152,0 0-152,0 23 0,0-23 40,0 23-40,0-23 24,0 0-24,0 23 16,0 0-16,-23-23 48,23 23-48,0-23 0,0 23 64,0 0 0,0 0-64,0-23 0,0 23 128,0 0 64,0 0-192,0-23 0,0 0 320,23 23-320,-23-23 384,0 23-384,0-23 360,0 0-360,0 23 0,0-23 280,0 23-176,0-23-104,0 0 24,0 23-24,0-23-64,0 0 64,0 0-64,0 23 40,0-23 24,0 0 24,0 23 16,0-23-16,0 0-24,0 23 0,0-23 16,0 0 32,0 0-48,23 23 0,-23-23 40,0 0-16,0 23-24,0-23 0,0 0-24,0 0-16,0-23-8,0 23 48,0 0-16,0 0 32,0 0-16,0-23 0,0 23 0,0 0 48,0 0-32,0 0-32,0 0-32,0 0 48,0 0-16,0 0 32,0-23-32,-23 23 16,23-23 0,0 23 0,0 0 16,0-23-16,0 23 48,0 0-48,0-23 0,0 23-64,0-23 0,0 23 64,23 0 0,-23-23 0,0 0 16,0 0-16,0 23 0,0-23-16,0 0 16,0 0-48,0 0 48,0 23 0,0-23-16,0 0 16,0 0 0,0 0 0,0 23 0,0-23 0,0 0 0,0 0 0,0 0 0,0 0 0,0 23 0,0-23 0,0 0 0,0 23 0,0-23 0,0 0 0,0 0 0,0 23 0,0 0-24,0-23 24,0 23-40,0-23 40,0 23 0,0 0-24,0-23 24,0 23 24,0-23-24,0 23 16,0-23-32,0 23-8,0 0 24,0-23 0,0 23 24,0 0 16,0-23-40,0 23 0,0 0 24,0 0-48,0-23 48,0 23-24,0 0-24,0 0-16,0 0 104,0 0-152,0 0 112,0 0 40,0 0-88,0 0 48,0 0-24,0 0-24,0 0-16,0 0-8,0 0 160,0 0-240,0 23 128,0-23 0,0 0 40,0 0-80,0 0 168,0 0-64,0 0-256,23 0 384,-23 0-240,0 0 32,0 0 16,0 0 16,23-23-16,-23 23 48,0 0-48,0 0 64,23 0 0,-23 0-64,0 0 40,23 0-40,-23 23 24,23-23 16,-23 0-40,23 0 88,0 0-24,-23 0-64,0-23 0,23 23 0,0 0 0,-23 0-24,23 0 24,-23 0 0,0 0 24,23 0-24,0 0 64,-23 0-64,23 0 64,0 0-64,-23 0 16,23 0-16,0-23-16,-23 23 16,23 0-48,0 0 48,-23 0-16,0 0 16,23 0 0,0 0 16,0 0 32,-23 0-48,23 0 0,-23 23 16,23-23-16,-23 0-16,23 0 16,-23 0 0,0 0-48,23 0 48,0 0-16,-23 0 16,23 0 0,-23-23 0,23 23 0,-23 0 16,0 0-16,23 0 0,-23 0 48,23 0-8,-23 0-40,23 0 24,0 0-24,-23 0 0,23 0 0,-23 0 0,23 0 0,-23-23 0,23 23-24,-23 0-16,0 0 40,23 0 0,-23 0-24,23 0 48,-23 0-24,23 0-64,-23 0 64,0 0-88,0 0 48,23 0 40,-23 0 0,0 0 16,23 0 32,-23 0-48,0 0 16,0 0-32,23 0 16,-23 0-24,0 0 24,0 0 24,23 0-8,-23 0-16,0 0-16,0 0-32,0 0 112,0 0-144,23 0 80,-23 0-24,0 0 24,0 0-40,0 0-8,0 0 32,0 0 120,0-23-208,0 23 104,22 0 0,-22 0 0,23 0 0,-23 0 0,0 0 16,0 23 32,0-23-32,0 0-16,0 0-16,0 0-48,0 0 144,0 0-224,0 0 120,0 0 192,0 0-312,0 0 184,0 0 64,0 0-184,0 23 96,23-23-16,-23 0 48,0 0-48,0 23 0,0-23 40,0 23-16,0-23-24,0 23-24,0-23-16,0 23 40,0-23 0,0 0-48,0 23 48,0 0-16,0-23 16,0 23 0,0 0 0,0 0 0,0 0-24,0-23 24,0 23 0,0 0-40,0 0 40,0 0-48,0-23 48,0 23-16,0 0 16,0 0 0,23 0 0,-23-23 0,0 23 0,0 0 16,0 0-16,0-23 0,0 23 48,0 0-8,0 0-40,0-23 0,0 0 24,0 23-24,-23-23-24,23 23 24,0-23-40,0 0 40,0 23 0,0-23-64,0 23 64,0-23-64,0 0 64,0 0-24,0 23 24,-23-23 24,23 0-24,0 23 64,0-23 0,0 0-64,0 23 16,0-23-32,-23 0-32,23 0 48,0 23 0,0-23-16,0 0 16,0 23 16,0-23-16,0 0 48,-22 0-8,22 0-40,0 0 24,0 0-48,0 23 24,0-23 0,0 0-40,0 0-8,0 0 32,0 0 120,0 23-208,0-23 120,0 0 32,0 0-32,0 0-16,0 0-16,-23 0-8,23 0 24,0 0 24,0 0-8,0 0-56,0 0 64,-23 0-72,23 0 48,0 0-16,0 0-8,0 0-16,0 0 120,-23 0-160,23 0 144,0 0-64,-23 0 0,23 0 40,-23 0-80,23 0 40,0 0-64,-23 0 64,0 0 0,23 0 0,0 0 40,-23 0-16,23 0-24,-23 0-24,0 0 24,23 23-40,-23-23 40,23 0-48,0 0 48,-23 0 0,23 0-16,-23 0 16,0 0 16,23 0-16,-23 23 0,23-23 48,-23 0-48,0 0 40,0 0-40,23 0 0,-23 23 24,0-23-48,0 0 24,23 0 0,-23 0-40,0 0 40,0 23-24,0-23 24,0 0 24,23 0-24,-23 0 40,0 23-40,0-23 24,23 0-24,-23 0 0,0 0 16,0 0 32,23 0-48,-23 0 40,0 23-16,23-23-24,-23 0 0,0 0 0,23 0 0,-23 0 0,23 0 0,-23 0 0,23 0-368,0 0 368,0 23-720,0-23-688,0 0 1408,0 0-1728,0 0-1152,0 0 7488,0 0-12928,23 0 8320,-23 0-3032,23 0 3032,-23 0-1512,0 0 1512,0 0 0</inkml:trace>
  <inkml:trace contextRef="#ctx0" brushRef="#br0" timeOffset="856">1058 1334 5319,'0'0'0,"0"0"0,0 0 1504,0 0 352,0 0-5216,0 0 8912,0 0-4704,0 0-160,0 0-7776,0 0 14688,0 0-7088,0 0-8624,0 0 16736,0 0-8112,0 0-9648,0 0 18952,0 0-8960,0 0-11528,0 0 22240,23 0-10800,-23-23-280,0 23-488,23 0 0,0-23 344,0 0-136,-23 23-208,23-23 0,-23 23 240,23-23-240,0 23 208,-23-23-208,0 23 0,23 0 176,0 0-176,-23-23 128,23 23-128,-23 0 0,23-23 128,0 0-128,-23 23 128,23-23-128,-23 23 0,23 0 128,-23-23-128,23 0 192,0 0-192,0 23 256,-23 0-256,0-23 0,23 0 272,0 0-272,-23 0 240,0 23-240,23 0 0,0-23 104,-23 0-104,23 0 24,-23 23-24,23-23-48,0 0 32,-23 0 16,0 23 0,23 0 0,-23-23 0,23 23 0,-23 0 0,0-23 0,0 23-64,0 0 64,23 0 0,-23 0-128,0 0-384,0 0 512,0 0-832,0 0-1216,0 0 4928,0 23-8704,-23-23 5824,23 0-2560,0 0 1280,0 0 1280,0 0 0</inkml:trace>
  <inkml:trace contextRef="#ctx0" brushRef="#br0" timeOffset="1840">1173 552 4359,'0'0'0,"23"0"0,-46 0 1184,46 0-1184,-46 0 1856,23 0-1856,23 0 0,-46 0 2512,46 0-2512,-46 0 1832,23 0-1832,23 0 0,-46 0 1688,46 0-1688,-46 0 1216,23 0-1216,23 0 0,-46 0 896,46 0-896,-46 0 512,46 0-512,-23 0 0,-23 0 448,46 0-448,-46 0 336,46 0-336,-23 0 0,-23 0 304,46 0-304,-23 0 272,0-23-272,0 23 304,0 0-304,0-23 400,23 23-400,-23-23 496,0 23-496,23 0 0,-23-23 592,23 23-592,-23-23 624,0 23-624,23-23 0,-23 23 552,23-23-552,-23 0 472,23 0-472,-23 23 0,0 0 320,23-23-320,-23 0 256,23 0-256,-23 0 104,0 23-104,0-23 0,23 23 24,-23-23-24,23 0 40,-23 23-40,23-23 152,0 1 40,-23 22-192,23 0 128,-23-23-64,23 23-64,-23 0 0,0 0 64,23 0-64,-23 0 40,0 0-40,0 0 24,23-23-24,-23 23-64,23 0 64,-23 0 0,0-23-48,0 23 32,0 0 16,0-23 0,0 23 0,23 0 0,-23-23 0,0 23 0,23 0 0,-23 0 0,23 0 0,-23 0 0,0-23 0,0 23-24,0 0 24,0 23-40,0-46 40,0 23-48,23 0 48,-46 0-16,23 0 16,23 0 0,-23 23 0,0-23 0,0 23 0,23-23 0,-23 23 0,0-23 0,0 0-24,0 23 24,0 0-40,0 0 56,0-23-16,0 22 0,0 1 112,23-23-112,-23 23 128,0-23-128,0 23 0,-23 0 64,23 0-64,0 0 0,0 0 0,0-23 0,0 23 0,0 23 0,0-23 0,0-23 0,0 23 0,0 0 0,0 0 16,0 0-16,0-23 0,0 23 48,0 0-48,0 0 40,23 0-40,-23 0 24,0-23-24,0 23 0,0 0 16,23 0-16,-23 0 48,0-23-48,0 23 0,0 0 64,0-23 0,0 0-64,0 0-24,0 23 24,0-23-104,0 0 104,0 0-944,0-23-736,0 23-1888,0 0 3568,0 0-4688,-23-23 4688,23 23 0</inkml:trace>
  <inkml:trace contextRef="#ctx0" brushRef="#br0" timeOffset="2833">1679 1 967,'0'0'0,"0"0"56,0 0-56,0 0 360,0 0 296,0 0-1672,0 0 2752,0 0-1176,0 0-2856,0 0 5400,0 0-1864,0 0-5584,0 0 10224,0 0-4472,0 0-128,0 0-9848,0 0 18416,0 0-8656,0 0-12232,0 0 23192,0 0-11344,0 0-13768,0 0 26520,0 0-13136,0 0-14408,0 0 28440,0 0-14072,0 0-128,0 0-15352,-23 0 30400,0 0-15000,23 0-304,-23 0 424,0 0 48,0 0-472,23 0 0,0 0 528,-23 0-528,0 0 560,0 0-560,23 0 0,0 0 592,-23 0-592,0 0 624,0 0-624,23 0 424,0 0-424,-23 0 0,0 0 216,0 0-152,23 0-64,-23 0 0,0 0 128,0 0 80,0 0-208,23 0 0,-23 0 240,0 0-72,0 0-168,23 0 0,-23 0 88,0 23-88,0-23 40,0 0-40,23 0 0,-23 0 88,0 0-88,1 23 104,-1-23-104,23 0 88,0 0-88,-23 0 0,0 0 80,0 23 32,23-23-112,-23 0 0,23 0 104,-23 0-104,0 0 88,23 0-88,-23 0 64,23 0 0,-23-23-64,23 23 0,0 0 80,-23 0-80,23 0 112,-23 0-48,23 0-64,-23 0 0,23 0 0,0 0 64,0 0 16,-23 0-80,23 0 0,0 0 48,0 0-32,0 0-80,0 0 176,0 0-200,0 0 64,-23 0-184,23 23-1096,0-23-912,0 0 2216,0 0-2096,0 0 1056,0 0 4176,0 0-6272</inkml:trace>
  <inkml:trace contextRef="#ctx0" brushRef="#br0" timeOffset="3816">93 552 3271,'0'0'0,"0"0"0,0 0 824,0 0 88,0 0-2648,0 0 4472,0 0-2352,0 0 128,0 0-4144,0 0 8136,0 0-3392,0 0-6728,0 0 12552,0 0-5632,0 0-9544,0 0 17672,0 0-8320,0 0-11656,0 0 21872,0 0-10768,0 0-12448,0 0 24032,0 0-11952,0 0-48,0 0-12624,0 0 25136,0 0-12464,0 0-13040,0 0 25888,0 0-12640,23 0-400,-23 0 0,23 0 624,0-23-624,-23 23 640,23 0-640,-23 0 0,23 0 448,0-23-448,0 23 256,0 0-256,0-23 256,-23 23-256,23 0 0,0 0 232,0-23-232,-23 23 216,0 0-216,23-23 0,0 23 144,-23-23-144,23 23 112,-23-23-112,0 23 0,23 0 64,-23-23-64,23 23 64,-23-23-64,0 23 0,0 0 64,23-23-64,-23 23 64,23 0-64,-23-23 40,0 23-40,23 0 0,-23 0 24,23 0-24,-23-23 80,0 23-80,23 0 176,0 0 80,-23-23-256,0 23 0,23 0 256,-23-23-48,23 23-208,-23 0 0,0-23 176,0 0-112,23 23-64,-23 0 0,0-23 0,0 23-24,0-22 24,23 22 24,-23 0-24,0-23 40,0 23-16,0 0-24,0-23 0,23 23 0,-23 0 0,23 0 0,-23 0 0,23 0 0,-23 0-24,0 0 24,0 0-40,23 0 40,-23 0-408,0 0 408,0 0-744,0 0-2200,0 0 6632,-23 23-12176,23-23 4048,0 0 4440,0 0-2216,0 0 4432,-23 0-4432,23 0 2216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37.319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0 2439,'0'0'0,"0"0"544,0 0-544,0 0 1512,0 0 960,0 0 88,0 0-9104,0 0 15328,0 0-7440,0 0-11472,0 0 21024,0 0-10728,0 0-11232,0 0 22280,0 0-11088,0 0-11472,0 0 22816,0 0-11344,0 0 0,0 0-11856,0 0 23776,23 0-12048,-23 23 512,0-23-512,23 0 0,0 23 656,0 0-32,-23-23-624,23 0 0,0 0 552,0 23-552,-23 0 536,23-23-536,-23 0 0,23 0 384,-23 23-384,23-23 256,0 23-256,-23-23 0,0 0 40,0 23-40,23-23-40,-23 0-1368,0 0 1408,0 23 0,0-23-2688,0-23 2688,0 23-2648,0 0 2648,-23 0-1320,23 0 1320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4:48.806"/>
    </inkml:context>
    <inkml:brush xml:id="br0">
      <inkml:brushProperty name="width" value="0.04998" units="cm"/>
      <inkml:brushProperty name="height" value="0.04998" units="cm"/>
      <inkml:brushProperty name="color" value="#ED1C24"/>
    </inkml:brush>
  </inkml:definitions>
  <inkml:trace contextRef="#ctx0" brushRef="#br0">629 101 7047,'0'0'0,"0"0"2080,0 0-2080,0 0 2256,0 0 176,0 0-7120,0 0 9864,0 0-4704,0 0-6120,0 0 11632,0 0-5744,0 0-6464,0 0 12616,0 0-6176,0 0 208,0 0-7456,14-15 14664,1 15-6864,-1-14-768,-14 14 0,0 0 768,14 0-768,0 0 704,1-14-704,-15 14 0,0 0 640,14 0-640,0 0 448,1 0-448,-15 0 0,0 0 320,14 0-320,-14 0 104,14-15-104,-14 15 24,0 0-24,14 15-176,-14-15-96,0 0 272,0 14-368,-14 0 32,14-14 336,0 15-216,-14-1 112,14 0 104,0-14 0,-14 14 0,-1 1 0,1-1 0,14-14 0,-14 14 0,-1-14 0,15 14-24,0-14 24,-14 0 0,0 15-40,0-15 40,14 0-24,-15 14 24,15-14 0,-14 0 24,0 0-24,-1 14 16,15-14-16,-14 15-16,0-15 16,0 14-48,14-14 48,-15 14-16,15 0 96,-14 1-80,14-15 176,0 0-176,0 14 0,0 0 272,14-14-272,-14 14 304,0-14-304,0 15 0,15-15 384,-15 14-384,14 0 448,-14-14-448,14 0 656,0 15-656,1-15 816,-15 0-816,14 0 832,0 0-832,1 0 704,-1 0-704,-14 0 424,0 0-424,14 0 0,0-15 280,1 1-280,-15 14 0,14-14 0,-14-1-128,14 1 128,-14 14-432,0-14 432,0 14 0,15-14-592,-15-1 592,14 15-1264,-14-14 1264,0 14 0,0 0-1744,14-14 1744,-14 14-3264,0 0 3264,14 0-4288,1 14 744,-15-14 1776,0 0 1768,14 0 0,-14 14 0,0-14 0</inkml:trace>
  <inkml:trace contextRef="#ctx0" brushRef="#br0" timeOffset="1254">1015 58 6535,'0'0'0,"0"0"0,0 0 1912,0 0 448,0 0-6632,0 0 11360,0 0-6176,0 0-8912,0 0 16496,0 0-8480,0 0-8528,0 0 17008,0 0-8560,0 0 0,0 0-8304,0 14 16816,0 0-8208,0-14-240,0 29 0,0-15 552,0 0-552,0 1 728,0-15-728,0 28 0,0-14 912,0 15-912,0-15 944,0 1-944,0-15 0,0 14 832,0 0-832,0 0 704,0 1-704,0-15 0,0 14 448,0 0-448,0-14 320,0 14-176,0-14-144,0 0 112,0 0-48,0 0-240,0 0 416,0-14-240,-15 14 104,15-14-104,0 14 0,0 0 152,0-14-152,-14-1 168,14 1-168,0 14 0,0-14 152,0 0-48,0-1-104,0 1 88,0 14-88,0-14 0,0 14 40,0-15-40,0 1 24,0 14-24,0-14 0,-14 14 0,14-14 0,0-1 0,0 15 0,0-14 0,0 0 0,0 14 0,0 0-48,0-14 48,0 14-80,0 0 80,-15 0-88,15-15 48,0 15 56,0 0-16,0 0 48,0 0 16,15 0-64,-15 0 0,0-14 64,0 14 16,0 0-80,0 0 112,14 0 16,-14 0-128,0 0 128,0-14-128,0 14 104,14 0-104,-14 0 88,0 0-88,0 0 40,0-15-40,0 15 24,0 0-24,0 0-48,15 0-32,-15-14 80,0 14 0,0 0-128,0 0 0,0 0 384,0 0-560,0 0 352,0 0 80,0 0 0,0 0-128,0 0 104,0 0-208,0 0 296,0-14-192,0 14 40,14 0-40,-14 0 0,0 0 24,0 0-48,14-14 48,0 14-24,-14 0 0,15 0 0,-15 0 0,14 14 0,-14-14 16,14 0-16,-14 0 48,15 0-48,-15 0 0,14 14 104,0-14 48,0 0-152,-14 0 0,15 0 256,-1 0 64,0 0-320,0 0 320,-14 0-320,15 0 0,-1 0 256,0 0-88,-14 0-168,15 0 0,-1 0 152,0-14-88,0 14-64,-14 0 0,15 0 0,-15 0-64,14 0 64,-14 0 0,0 0-64,14 0 64,-14 0-24,15 14 24,-15-14 0,14 0 24,0 0 16,0 0-16,-14 0-24,15 14 0,-15-14 16,14 0-16,-14 0 48,0 0-48,14 0 64,-14 0 0,14 0-64,-14 0 0,0 0 16,0 0-32,0 0 16,0 0-64,0 0 0,0 0 0,0 0 256,0 0-448,-14 15 168,14-15 88,0 0-104,-14 14 104,14-14-128,0 14 128,0-14 0,0 15-128,-14-15 128,14 14-64,0 0 64,0-14 0,0 14 0,-15 1 0,15-1 104,0 14-104,0-28 0,0 15 152,0-1-152,-14 0 168,14 1-168,0-1 152,0-14-152,0 14 0,0 0 80,0 1-80,0-1 48,0-14-48,0 14 0,-14 0 16,14 1-16,0-1 48,0-14-48,0 14 64,0 1 0,0-15-64,-14 0-344,14 0-400,0 0-1392,0 0 2136,0-15 0,0 15-3112,0-14 3112,0 14 0</inkml:trace>
  <inkml:trace contextRef="#ctx0" brushRef="#br0" timeOffset="1665">1272 29 5127,'0'0'0,"0"0"1440,0 0-1440,0 0 1872,0 0 432,0 0-6480,0 0 9648,0 0-4144,0 0-392,0 0-8672,0 0 16008,0 0-8192,0 0-8432,0 0 16752,0 14-8400,0 1 104,0-1-104,0-14 0,0 14 216,0 1-216,-15-1 424,15 0-424,0-14 0,0 29 536,0-15-536,0 0 680,0 15-680,0-15 728,0-14-728,-14 14 0,14 1 616,0-1-616,0 0 472,0-14-472,0 14 0,0-14 256,0 15-256,0-15 192,-14 14-192,14-14 0,0 0-256,0 0-384,-15 0 640,15 0 0,0 0-688,0 0 352,0-14 336,0 14 0</inkml:trace>
  <inkml:trace contextRef="#ctx0" brushRef="#br0" timeOffset="2031">1643 158 3527,'0'0'0,"0"0"912,0 0-984,0 0 72,0 0-1048,0 0-920,0 0 4984,0 0-7008,0 0 3992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4:52.054"/>
    </inkml:context>
    <inkml:brush xml:id="br0">
      <inkml:brushProperty name="width" value="0.04998" units="cm"/>
      <inkml:brushProperty name="height" value="0.04998" units="cm"/>
      <inkml:brushProperty name="color" value="#ED1C24"/>
    </inkml:brush>
  </inkml:definitions>
  <inkml:trace contextRef="#ctx0" brushRef="#br0">44 258 7111,'0'0'0,"0"0"2104,0 0-2104,0 0 2408,0 0 296,0 0-7816,0 0 11200,0 0-5016,0 0-304,0 0-8696,0 0 16240,0 0-8296,0 0-8344,0 0 16704,0 0-8296,0 0-8536,0 0 17024,14 0-8400,-14 0-168,14-15 216,1 15-216,-1 0 424,0-14-424,-14 14 0,14 0 600,1 0-600,-1-14 784,0 0-784,1 14 816,-15 0-816,14-15 0,0 1 656,0 0-656,1-1 496,-15 15-496,14-14 0,-14 0 192,14 0-192,-14 14 64,0-15-64,0 15 0,14-14-128,-14 0 128,0-1-192,0 1 192,0 14 0,0 0-280,-14-14 280,14 14-296,0-14 296,-14 14-256,14 0 256,-14 0-192,-1 0 16,15 0 176,-14 0 0,0 14-208,0-14 208,14 14-192,-15 0 192,15-14 0,-14 15-128,0-1 128,-1 0-48,1 1 48,14-15 0,-14 14-16,0 14 16,-1-13 40,15-1-40,-14 0 88,14-14-88,-14 29 0,-1-15 128,15 0-128,-14 1 128,14-15-128,0 14 0,0 14 168,0-13-168,-14-1 216,14-14-216,0 14 0,0 1 272,14-1-272,-14 0 304,0 0-304,0-14 0,14 15 320,-14-1-320,15 0 320,-1 0-320,-14-14 0,0 15 320,14-15-320,1 14 320,-1 0-320,0-14 320,-14 0-320,14 0 0,1 0 320,-1 0-320,0 0 208,-14 0-208,29 0 0,-29 0 112,14-14-112,0 14-192,1-14 192,-15 14 0,14-15-384,0 1 384,-14 0-1368,0 0 1368,0 14 0,14 0-2152,-14-15 2152,0 15 0</inkml:trace>
  <inkml:trace contextRef="#ctx0" brushRef="#br0" timeOffset="1">458 129 4167,'0'0'0,"0"0"1120,0 0-1120,0 0 1344,0 0 208,0 0-1064,0 0-3872,0 0 7112,0 0-3328,0 0-4528,0 0 8880,0 0-3856,0 0-6544,0 0 12256,0 14-5608,0-14-1000,14 15 984,-14-1-984,14 0 784,-14 1-784,0-1 624,0-14-624,15 14 0,-15 0 400,14 1-400,-14-1 368,0-14-368,0 14 0,0 0 256,14 1-256,-14-1 192,0 0-192,0-14 0,0 0 128,0 15-128,0-15 128,0 0-128,0 0 104,0 0-16,0 0-280,-14 0 464,14-15-272,0 15 112,0-14-112,-14 14 168,14 0-168,0-14 0,0-1 216,0 1-216,-15 0 208,15 0-208,0 14 0,0 0 176,0-29-176,0 15 144,0 0-144,0 14 0,0-15 176,15 1-176,-15 0 168,0-15-168,0 29 0,0-14 152,14 0-152,-14-1 128,14 1-128,-14 14 128,0 0-128,14-14 0,-14-1 64,15 1-64,-15 14 0,14-14 0,-14 14-112,14-14 112,-14 14-144,15 0 144,-15 0 0,14 0-280,0 0-80,-14 0 360,14 0-448,1 0 0,-15 0-48,0 0 496,14 0 0,-14 0-528,14 0-432,-14 0 960,0 0-1344,0 0 1344</inkml:trace>
  <inkml:trace contextRef="#ctx0" brushRef="#br0" timeOffset="1013">900 43 1351,'0'0'0,"0"0"184,0 0 624,0 0-808,0 0 1424,0 0 624,0 0-5520,0 0 9184,0 0-3600,0 0-9936,15-14 17440,-1 14-8424,0 0-1192,-14-14 920,0 14-920,15 0 0,-1 0 464,0 0-464,-14-14 304,0 14-304,14 0 0,1 0 64,-1 0-64,0 0 0,-14 0 0,15 0 0,-1 0 64,0 0-64,-14 0 0,0 0 80,14 0-80,-14 14 48,15-14-48,-15 0 40,0 0-40,14 0 88,-14 14-88,14-14 80,-14 0-80,0 0 48,14 14 16,-14-14-64,0 0 128,0 0 0,0 0-384,0 0 576,0 0-344,-14 0-16,14 0 40,-14 15-88,0-15-16,14 0 104,-15 14-128,1-14 128,0 14-128,14-14 128,-14 0 0,-1 15-88,-13-15 88,13 14-40,1 0 40,14-14 0,-14 0 16,0 14-16,-1 1 48,1-15-48,14 0 0,-14 14 40,-1-14-40,1 14 24,0 1-24,14-15 16,0 0-16,-14 14 0,14-14 48,-15 14-48,15-14 80,0 0-80,-14 14 0,14-14 112,0 15-112,-14-15 128,14 14-128,0-14 0,0 0 128,0 14 0,0-14-128,0 14 128,0 1 64,0-15 64,0 0-256,14 0 0,-14 14 296,0-14-16,0 0-280,14 14 0,-14-14 256,15 0-256,-1 0 256,-14 0-256,14 0 360,0 0-360,-14 0 472,15 0-472,-15 0 0,14 0 384,0-14-384,1 14 192,-15 0-192,14 0 16,0 0-16,0 0 48,1 0-48,-15 0 40,0 0-40,14-14 0,0 14 24,1 0-24,-15 0 40,14 0-40,-14 0 0,14 0 88,-14-15-88,14 15 80,-14 0-80,15 0 48,-15-14-48,14 14 16,-14 0-16,14 0 48,-14-14-48,14 14 80,-14-14-80,0 14 112,0 0-112,15 0 0,-15 0 104,0-15-104,0 15 88,0 0-88,14 0 0,-14 0 64,0-14-64,0 14 64,0 0-64,0 0 16,0-14-32,0 14 16,0 0-48,0-14 32,0 14 16,0-15 0,0 15 0,0-14 16,0 14-16,0 0 48,0 0 16,0-14-64,0 14 0,0 0 64,0 0-24,0 0-144,0-15 232,14 15-128,-14 0 0,0-14 0,0 14 0,0 0-24,0 0-16,0-14 40,0 14 0,0 0-344,0 0-272,0 0 1576,0 0-2712,0 0 1072,0 0 248,0 0 3296,0 0-6000,0 0 3088,0 0 3232,-14 0-6320,14 0 3216,0 0-80,0 0 48,0 0-72,0 0 0,0 0 8,0 0-32,0-14 48,0 14 0,0 0-16,0 14 16,0-14 0,14 0 16,-14 14-16,0-14 48,0 0-48,0 14 0,0-14 40,15 0-40,-15 15 24,0-15-24,14 14-24,-14-14-16,0 14 40,0-14 0,14 0-64,-14 15 64,0-1-64,14 0 40,-14-14 24,0 14 24,0 1-8,0-15-16,0 14-16,0-14-1136,0 0 1152,0 14-2240,0 0 16,0-14 2224,0 0-1104,0 0 1104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5:04.413"/>
    </inkml:context>
    <inkml:brush xml:id="br0">
      <inkml:brushProperty name="width" value="0.04998" units="cm"/>
      <inkml:brushProperty name="height" value="0.04998" units="cm"/>
      <inkml:brushProperty name="color" value="#ED1C24"/>
    </inkml:brush>
  </inkml:definitions>
  <inkml:trace contextRef="#ctx0" brushRef="#br0">457 15 5831,'0'0'0,"0"0"0,0 0 1680,0 0 16,0 0-5072,0 0 8480,0 0-5088,0 0-32,0 0-5088,0 0 10144,0 0-5104,0 0-4912,0 0 10032,0 0-4816,0 0-5536,0 0 11336,0 0-4928,0 0-8264,0 0 15728,0 0-7184,0 0-176,0 0-12400,0 0 23456,0 0-11488,0 0-13840,0 0 26736,0 0-13384,0 0-14272,0 0 28104,0 0-14112,0 0-14160,0 0 28336,0 0-14128,-14 0-64,14 0 0,-15 0 64,1-15-64,0 15 128,0 0 64,14 0-192,-15 0 0,1 0 360,0 0-360,0 0 472,14 0-472,-15 0 0,15 0 488,-14 0-488,0 0 408,14 0-408,-15 0 256,1 0-256,14 0 192,0 15-192,0-15 0,-14 0 128,0 0 0,-1 0-128,15 14 80,0-14-80,-14 0 0,14 0 48,-14 0-48,14 0 16,0 0-16,-15 0 0,15 14 48,-14-14-48,14 0 64,0 0-64,-14 15 0,0-15 64,-1 14 80,15-14-144,-14 14 240,0 0 80,14 1-320,0-15 0,-14 14 320,14 0-320,0 0 232,-15 1-232,15-1 152,0-14-152,0 14 0,-14 1 64,14-1-64,0 0 64,0-14-64,0 14 0,0 15 80,-14-29-80,14 28 112,0-28-112,0 15 104,0-1-104,-15 0 88,15 1-88,0-15 0,0 14 16,0 0-32,0 0 16,-14-14-24,14 0 24,0 15 0,0-1 24,0 0-24,0-14 80,0 0-80,14 14 0,-14 1 112,0-1-112,0 0 128,0-14-128,0 15 0,15-1 128,-15 0-24,14 0-104,-14-14 0,0 15 88,14-1-88,-14 0 64,0 1-64,0-15 0,15 14 64,-1 0 40,-14 0 48,0-14-152,14 0 0,-14 15 128,14-15-128,-14 0 64,0 0-64,15 0 0,-1 0 0,-14 0 0,0 0 40,14 0-40,-14 0 88,0 0-88,14 0 80,-14 0-32,15 0-48,-15 0 16,0 0-16,14 0 0,-14 0 48,14-15-48,-14 15 40,0 0-40,15 0 0,-1 0 24,0 0-24,0 0 0,-14 0 0,15 0 0,-15-14 0,14 14 0,0 0 0,-14 0 0,15-14 0,-15 14-64,14 0 64,-14 0 0,0 0-128,14-14 128,-14 14-176,14 0 176,-14 0-144,0 0 144,0 0-512,15-15 512,-15 15-896,0 0 896,0 0-2392,-15-14 2392,15 14-3496,0 0 3496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5:13.492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1 643 375,'0'0'0,"0"0"1192,0 0-1192,0 0 2392,0 0 272,0 0-7720,0 0 11864,0 0-5784,0 0-8856,0 0 16880,0 0-7536,0 0-12072,0 0 22744,0 0-10672,0 0-15208,0 0 28696,14 0-14152,-14 0-224,0 0-624,14-14 0,-14 14 208,14 0-208,-14 0 48,0 0-48,15 0 0,-15-14-88,14 14 88,-14 0-40,14-15 40,-14 15 0,0 0 64,15-14 64,-15 14-128,0-14 296,14 14-296,-14-15 408,14 15-408,-14-14 576,0 14-576,14 0 0,-14-14 640,15 14-640,-15-14 576,0 14-576,14 0 0,0 0 448,0-15-448,-14 15 232,15-14-232,-15 14 0,14 0 152,0-14-152,-14 14 40,15 0-40,-15 0 0,0-15 24,14 15-24,0 0 0,-14-14 0,14 14 0,-14 0 0,15-14 0,-15 14 0,14 0 0,-14-14 0,0 14 0,14 0 0,1 0 0,-15 0 0,14 0 0,-14-15 0,14 15 0,-14 0 0,14 0 0,1 0-24,-15 0 24,0 0-40,14 0-8,-14 0 48,0 0-16,0-14 16,-14 14-48,14 0 48,-15 0-80,1 0-32,0 0 112,14 0 0,-14 0-80,-1 0 32,1 0 48,0 0-16,14 0 16,-15 0 0,1 0-24,0 0 24,0 0-40,14 0 40,-15 0 0,1 0 0,14 0 64,0 0-64,-14 0 128,14 0 0,-15 0-128,15 0 0,0 0 104,0 0-16,0 0-280,0 0 424,0 0-208,15 0-24,-15 0 16,0 0-16,0 14 0,0-14 48,0 0-8,14 0-40,-14 0 0,0 0 24,0 0-8,0 0-56,14 0 128,1 0-24,-15 0-64,14 15 64,0-15-64,-14 0 64,14 0-64,1 14 64,-15-14-64,14 0 0,-14 0 40,14 14-40,1-14 24,-15 0-24,14 0 0,-14 14-64,14 1 64,-14-15-128,14 14 128,-14-14 0,0 0-128,15 14 128,-15-14-64,0 15 64,0-15 0,0 0-48,0 14 48,0-14-80,0 14 80,0-14 0,0 0-112,-15 14 32,15-14-224,0 0 304,-14 0 0,0 0-528,0 0-1480,14 0 2008,0 0-3240,0-14 3240,0 14-2992,0 0 2992,0-14-1488,-15 14 1488,15 0 0</inkml:trace>
  <inkml:trace contextRef="#ctx0" brushRef="#br0" timeOffset="1251">743 15 2887,'0'0'0,"14"0"0,-28 0 696,14 0-696,14 0 0,-28 0 1144,28 0-1144,-28 0 1600,28 0-1600,-14 0 0,-14 0 1512,28 0-1512,-28 0 1688,28 0-1688,-14 0 0,-14 0 1536,28 0-1536,-28 0 1216,28 0-1216,-28 0 784,14 0-784,14 0 0,-28 0 688,28 0-688,-28 0 464,28 0-464,-14 0 0,-14 0 368,14 0-112,0 0-256,0 0 256,-14 0-256,0 0 232,-1-14-232,15 14 0,-14 0 216,0 0-216,-1 14 168,1-14-168,0 0 152,14 0-152,-14 14 0,14-14 144,-15 15-144,1-15 176,14 0-176,-14 14 0,14 0 272,-15 0-272,15 1 368,0-1-368,0-14 0,0 14 424,-14 0-424,14 1 408,0-1-408,0-14 0,0 29 320,14-15-320,-14 0 256,0 0-256,0-14 0,0 29 144,15-15-144,-15 15 112,0-15-112,14 0 80,-14-14-80,0 15 0,14-1 112,-14 0-112,15 15 128,-15-15-128,0-14 0,14 14 128,0 0-128,0 1 128,1-15-128,-15 0 0,14 14 128,0 0-128,15 1 144,-15-15-144,-14 0 0,14 14 176,15-14-176,-15 0 192,0 14-192,15-14 192,-29 0-192,14 0 0,1-14 128,13 14-128,-14 0 64,-14 0-64,15-14 0,-1 14 0,0-15 0,1 1 0,-15 0 0,0 14 0,14-15-24,-14-13 24,14 14-40,-14-1 40,0 15 0,0-28-112,0 14 112,0-15-144,0 0 144,0 29 0,0-14-128,-14-14 128,14 13-64,-14-13 64,14-1-24,0 29 24,-15-14 0,1-15-40,14 15 40,-14 0-48,14 0 48,0 14 0,-15-29-16,1 15 16,0 14 0,14-14 0,0 14 0,-14-15 0,-1 15 0,1 0-64,14-14 64,0 14 0,-14 0-128,-1 0 128,1 14-880,0-14-672,14 0 1552,-14 15-1496,14-15 752,0 0 744,-15 0 0,15 14 0,-14-14 0,14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5:16.288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0 0 4231,'0'0'0,"0"0"0,0 0 1144,0 0 344,0 0-4120,0 0 7096,0 0-3632,0 0-6128,0 0 11232,0 0-5640,0 0-6528,0 0 12616,0 14-6384,0-14 0,15 15 16,-15 13-16,0-14 48,0-14-48,14 15 0,-14 13 256,14 1-256,0-15 448,-14 15-448,0-29 0,15 28 680,-1 1-680,0-1 728,0 1-728,-14-29 0,0 28 592,15-13-592,-1 13 432,-14-13-432,14-1 192,-14-14-192,0 14 0,0 0 128,15 1-128,-15-1 16,0-14-16,0 14-16,0 0 32,-15-14-16,15 0 0,0 0 112,0 0 80,-14-14-192,14 14 0,0 0 192,0-14 64,0 14-256,0-14 320,0-1 16,0 1-336,14 14 304,-14 0-304,0-14 0,15 0 232,-1 14-232,-14-15 216,0 15-216,14-14 0,0 0 80,1 14-80,-1-15-16,-14 15 16,14-14-88,1 14 88,-1 0-40,-14-14 40,0 14 0,14 0-48,0 0-32,1 0-72,-15 0 152,0 0-168,14 14 168,-14-14-192,0 0 192,0 14 0,0 1-192,0-1 192,0 15-128,14-15 128,-14-14 0,0 14-64,0 0 64,-14 15-48,14-15 48,0-14 0,0 14-80,0 15 80,0-15-88,-14 1 88,14-1-40,0-14 40,-15 0 0,1 14 64,0 0-64,0-14 128,14 0-128,-15 15 192,1-15-192,0 0 192,14 0-192,-15-15 0,1 15-728,0 0 728,0 0-1640,-1-14 1640,15 14 0,-14 0-1712,14-14 1712,-14 14-848,14-14 848,0 14 0,-15-15 0,15 15 0</inkml:trace>
  <inkml:trace contextRef="#ctx0" brushRef="#br0" timeOffset="1">557 243 3463,'0'0'0,"0"0"0,0 0 888,0 0 0,0 0 8,0 0-3568,0 0 5488,0 0-2512,0 0-3424,0 0 6792,0 0-3008,0 0-5000,0 0 9608,14 0-5272,-14 0 1112,29 14-1112,-29-14 0,14 0 1192,1 14-1192,-1-14 1112,0 15-1112,-14-15 0,14 14 832,1 0-832,-1 0 640,0 1-640,0-1 256,-14-14-256,15 29 0,-15-15 64,14 14-64,-14 1-112,0-15 112,0-14 0,0 29-80,0-15 80,0 15-48,-14-1 48,14-28 0,0 14-16,-15 1 16,15 13 40,-14-14-40,14-14 0,0 15 88,-14-1-88,0 0 144,-1 1 32,15-15-176,-14 0 0,14 14-448,-14-14 448,0-14-1088,14 14 1088,0 0 0</inkml:trace>
  <inkml:trace contextRef="#ctx0" brushRef="#br0" timeOffset="2">543 114 2055,'0'0'0,"0"0"416,0 0 480,0 0-896,0 0 1360,0 0 304,0 0-4688,0 0 7968,0 0-3088,0 0-8656,0 0 15136,0 0-7424,0 0-10160,0 0 19120,0 0-9680,0 0-10256,0 0 20192,0 0-11008,0 0-800,0 0-5888,0 0 13472,0 0-6736,0 0-4240,0 0 10144</inkml:trace>
  <inkml:trace contextRef="#ctx0" brushRef="#br0" timeOffset="627">886 271 967,'0'0'0,"0"0"56,0 0-56,0 0 720,0 0 664,0 0-3488,0 0 6168,0 0-2120,0 0-7952,0 0 13824,14 0-6104,-14 0-1712,14-14 1384,0 14-1384,-14 0 1176,15-14-1176,-15 14 0,14 0 784,-14-14-784,14 14 624,1-15-624,-1 1 320,-14 14-320,14-14 192,-14-1-192,0 15 64,0 0-64,14-14 0,-14 14 64,0-14-64,15 0 64,-15-1-64,0 15 0,0 0 64,14-14-64,-14 0 64,0-1-64,0 15 0,0-14 64,14 0 40,-14 0 48,0 14-152,0-15 0,0 15 168,14 0-168,-28-14 152,14 14-152,-14 0-128,14 0 128,-14 0 0,14 14-176,-15-14 176,1 15-80,0-15 80,14 0 0,-14 14-24,-1 0 24,1 0-40,0 1 40,14-15 0,-15 14 16,15 0-16,-14 15 112,0-15-112,0 0 168,14-14-168,0 15 0,0-1 152,-15 0-152,15 1 168,0-1-168,0-14 0,0 14 216,0 0-216,0 1 232,15-1-232,-15-14 0,0 0 216,14 14-216,-14 0 144,14-14-144,-14 0 0,0 15 112,14-15-112,-14 14 80,15-14-80,-1 0 112,-14 0-112,14 0 0,1 14 104,-1-14-16,-14 0-88,14-14 0,0 14 80,15 0-80,-15 0 112,0-14-112,-14 14 0,15 0 40,-1 0-40,15-15-40,-15 15 40,-14 0 0,14-14-192,0 14 192,1 0-256,-1-14 256,-14 14 0,0 0-512,14 0 512,1-14-704,-15 14-688,0 0 1392,14 0 0,-14 0-1872,0-15 1872,0 15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5:17.449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129 615 4743,'0'0'0,"0"0"1312,0 0-32,0 0-1280,0 0 1232,0 0-1384,0 0-928,0 0 1992,0 0-1040,0 0-656,0 0 1504,0 0-768,0 0-624,0 0 1264,0 0-680,0 0-416,0 0 968,-15 14-336,15 0-128,0 1 256,0-15-256,-14 14 0,14 0 320,-14 15-320,0-15 256,14-14-256,0 14 0,-15 15 192,15-15-192,-14 15 192,14-1-192,0-28 0,-14 14 192,14 1-192,-15 13 192,15-13-192,0-15 0,0 14 232,-14 0-232,14 0 280,0 1-280,0-1 384,0-14-384,0 14 0,14 1 448,1-1 16,-15-14-464,14 14 432,0-14-432,1 0 336,-1 0-336,-14 0 0,14 0 304,0-14-304,1 14 192,13-14-192,-28 14 0,15 0 128,-1-15-128,0 1-64,0 0 64,-14 14 0,15 0-192,-1-15 192,-14 15-1112,14-14 1112,-14 14-1896,0 0 1896,0-14 0,0 14 0</inkml:trace>
  <inkml:trace contextRef="#ctx0" brushRef="#br0" timeOffset="863">329 1 2631,'0'0'0,"0"0"0,0 0 608,0 0 32,0 0 16,0 0-2560,0 0 3888,0 0-1872,0 0-2208,0 14 4640,0-14-1776,0 0-768,14 0 0,-14 15 1128,14-15-1128,-14 14 1176,14-14-1176,-14 0 0,0 14 976,15 0-976,-15 1 752,14-1-752,-14-14 0,0 14 424,0 0-424,14 15 344,-14 0-344,0-1 208,0-28-208,0 14 0,0 15 176,0-1-176,15 15 104,-15-14-104,0-29 0,0 28 88,0 1-88,0 14 80,0-15-80,0-28 0,0 29 112,14-1-112,-14 1 192,0 0-192,0-29 0,14 28 256,-14 1-256,0-15 296,14 14-296,-14-13 280,0-15-280,0 14 0,15 15 272,-15-15-272,0-14 304,0 0-304,0 14 0,0 0 208,14-14-208,-14 15 112,0-15-112,0 0-112,0-15-96,0 15 208,0 0-832,0-14 832,-14 14-1344,14-14 1344,0 14 0,0 0-1240,-15-14 624,15 14 616,0-15 0,-14 15 0,14 0 0</inkml:trace>
  <inkml:trace contextRef="#ctx0" brushRef="#br0" timeOffset="864">571 486 2951,'0'0'0,"0"0"0,0 0 720,0 0 192,0 0-2544,0 0 4368,0 0-2248,0 0-80,0 0-4040,0 0 7472,0 0-3728,0 0-4064,0 0 7944,0 0-3904,0 0-4168,0 0 8416,-14 15-3952,14-15-384,-14 0 464,0 14-464,-1-14 432,1 14-432,0 0 360,14-14-360,-15 0 0,1 15 344,0-1-344,0 0 272,14-14-272,-15 0 0,1 15 240,0-1-240,-15 0 208,15 0-208,14-14 0,-14 0 240,-1 15-240,1-1 320,0 0-320,14-14 0,-14 0 384,-1 14-384,15 1-216,-14-15 216,14 0 0,0 14-872,-14-14 872,14 0-1024,0 14 1024,-15-14-512,15 0 512,0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9:14.835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11 210 3463,'0'0'0,"0"0"888,0 0-888,0 0 1208,0 0 328,0 0-448,0 0-4920,0 0 8880,0 0-3752,0 0-7640,0 0 13952,0 0-6264,0 0-10296,0 0 19376,0 0-8824,0 0-13624,0 0 25648,0 0-12152,0 0-16568,0 0 31536,0 0-15400,0 0-160,0 0-19240,0 0 37296,0 10-18488,0-10-448,0 11 256,0 10-256,0-11 192,0 11-192,0-21 0,0 21 104,11 0-104,-11 0 88,0 0-88,0-21 0,0 21 40,0 0-40,0-1 24,0 1-24,0 11 16,0-32-16,0 21 0,0-1 48,0-9-48,0 10 40,0-21-40,0 21 0,0-11 24,0 1-24,-11-1 0,11 1 0,0-11 0,0 10 0,0 0 0,0 1-24,0-11 24,0 10-40,0-10-24,0 0 64,-10-10-64,10-1-48,0 1 112,0 0-144,0 10 144,0-21 0,0 0-128,0 0 128,0 10-64,0 11 64,0-31 0,0 10 0,10 0 0,-10 0 0,0-10 0,0 31 0,0-31 0,0-1 0,0 11 0,11-10 0,-11 31 0,0-31 16,0 10-16,10-11 48,-10 12-48,11-1 16,-11 21-16,0-21 0,10 0-16,-10 0 16,11 10-88,-11 11 88,0-20 0,10 9-104,-10 1 104,11-1-152,-1 1 152,-10 10 0,10-11-168,-10 1 168,11 10-176,-1-11 176,-10 11 0,11 0-144,-1-10 144,-10 10-112,11 0 112,-11 0 0,10 0-80,1 0-8,-1 10 88,-10-10-104,0 0 104,11 0 0,-11 11-128,10-11 128,-10 10-128,0-10 128,10 11 0,-10-11-152,11 10 152,-11 1-168,0 10 168,0-21 0,0 10-152,0 0 152,0 11-104,0-10 104,0 10 0,0-21 0,-11 21 0,11-11 64,0 11-64,-10 0 128,10-21-128,0 10 0,-10 11 128,-1 0-128,11-10 168,0-11-168,-10 20 0,-1-9 216,11-1-216,-10 1 232,-1-1-232,11-10 0,0 11 216,-10-11-216,10 10 232,-11 1-232,11-11 0,0 0 280,0 10-280,-10-10 320,10 0-320,0 11 320,0-11 0,10 0-320,-10 10 320,0-10-320,11 0 0,-11 0 272,10 0-272,1 10 240,-11-10-240,10 0 0,1 0 168,-1 0-168,1 11 152,9-11-152,-20 0 0,11 10 104,-1 1-104,1-1 88,-1-10-88,1 11 16,-11-11-16,10 10 0,1 1-16,-1 9 16,1-9-48,-11-11 48,10 10 0,-10 1-16,10-1 16,1 1-24,-11-11 24,10 10-40,-10 1 40,0-1-152,11-10 152,-11 0 0,0 11-232,0-11-112,0 0 344,0 0-360,-11 0-1008,11-11 1368,0 1-2344,0 10 2344,-10 0 0,10-11-2224,0 1 2224,-11 10-1104,11 0 1104,0-11 0,0 1 0,-10-1 0,10 11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9:30.48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648 94 4999,'0'0'0,"0"0"0,0 0 1400,0 0 344,0 0 344,0 0-7320,0 0 11232,0 0-5488,0 0-7024,0 0 13488,0 0-6288,11 0-688,-11 0 0,0 11 720,0-1-720,0 1 560,10-11-560,-10 0 0,0 10 448,0 1-448,0 9 512,0-9-512,11-1 448,-11-10-448,0 21 0,0-10 320,0-1-320,0 11 192,0-21-192,0 10 0,0 11 192,0 0-192,0-10 208,0 10-208,0-21 0,0 21 240,0-11-240,0 11 208,0-11-208,0-10 0,0 21 176,0-10-176,0 10 256,0-11-256,0-10 0,0 21 384,0-11-384,0 1 400,10-1-400,-10 1 304,0-11-304,0 10 0,0 1 168,0-1-16,0-10-152,0 11 0,0-11 80,11 10-80,-11-10 48,0 0-48,0 0-24,0 0-16,0 0 104,0 0-152,0-10 88,0-1 24,0 1-24,-11 10 16,11 0-16,0-21 0,0 10-16,0 1 16,0-1-48,0 11 48,0-21 0,0 11-16,-10-11 16,10 11 16,0-11-16,0 21 0,0-11 48,0-10-48,-11 1 40,11 9-40,0 11 0,0-21 24,0 0-24,0 11 0,-10-11 0,10 21 0,0-11 0,0-9 0,0 9 16,0-10-16,0 11 48,0 10-48,0-21 0,0 10 40,0 1-40,0-11 24,0 21-24,0-10 0,0-1 40,0 1-40,0-1 88,10 1-88,-10 10 0,0 0 168,0-11-168,11 1 216,-11-1-216,10 1 232,-10 10-232,11-10 216,-1-1-112,-10 11-104,11 0 0,-11 0 24,10-10-24,0 10-88,-10 0 88,11 0 0,-11 0-104,10-11 104,1 11-112,-1 0 112,-10 0 0,11 0-80,-1 0 80,-10 0-48,11 0 48,-11 0 0,10 0-16,1 0 16,-1 11-24,0-11-16,-10 0 40,11 10 0,-11-10-88,10 11 88,-10-1-104,0-10 104,11 0 0,-11 21-152,0-11 152,0 1-168,0-11 168,0 10 0,0 1-176,-11-1 176,11 1-144,0-1 144,0-10 0,-10 11-24,10-1 24,-11 0 88,11 11-88,0-10 192,0-11-192,-10 10 0,0 1 192,10-1-192,-11 1 168,11-11-168,-10 10 0,10-10 152,-11 10-152,11-10 128,0 0-128,-10 11 0,-1-11 128,1 0 0,10 0-128,-11 0 128,11 0 40,-10 0-168,10 0 0,0 0 216,0-11-8,0 1-32,0 10-176,10 0 0,-10 0 80,0-10-80,11 10 48,-11 0-48,10-11-24,1 11 24,-11 0-40,10 0 40,-10 0 0,11-10-128,-1 10 128,1 0-192,-1 0 192,-10 0 0,10 0-128,1 10 128,-1-10 0,1 0 0,-1 0 40,-10 0-40,11 11 0,10-11-40,-11 0 40,1 10-88,-11-10 88,10 0 0,0 10-40,1 1 40,-1-1-24,-10-10 24,11 0 0,-1 11-40,1-1 40,-1-10-88,-10 11 88,0-11 0,11 10-104,-1 1 104,-10-1-152,11 1 152,-11-11 0,0 10-168,10 0 168,-10 1-152,10-1 152,-10 1-104,0-11 104,0 10 0,0 11-24,-10-10 24,10-1 24,0-10-24,0 10 0,-10 1 40,10-1-40,-11 1 24,1-1-24,10-10 0,-11 11 40,1-1-40,-1 1 88,-10-11-88,21 0 0,-10 10 80,-11 1-80,11-11 48,-11 10-48,10-10 40,11 0-40,-21 10 0,0-10 88,11 0-88,-11 11 80,21-11-80,-10 0 0,-11 0 48,10 0-48,1 0-280,10 0 280,-21 0 0,10 0-552,1 0 552,-1 0-1536,1 0 1536,10 0 0,-10 0-2240,-1-11 2240,11 11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9:41.54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335 63 1927,'0'0'0,"0"0"376,0 0 688,0 0 680,0 0-1744,0 0 1384,0 0-656,0 0-2840,0 0 4264,0 0-2128,0 0-2200,0 0 4416,0 0-2112,0 0 192,0 0-3008,0 0 5824,0 0-2560,0 0-4288,0 0 8000,0 0-3760,0 0-5344,0 0 10128,0 0-4912,0 0-6112,0 0 11792,0 0-5744,0 0-6752,0 0 13200,0 0-6424,-10 0-16,10 0-344,0 0 336,-11 0-336,11-10 368,0 10-368,-10 0 0,10 0 384,-10 0-384,10-11 384,0 11-384,-11 0 0,11 0 336,-10 0-336,10-10 304,-11 10-304,11 0 0,0 0 208,0-11-208,-10 11 176,10 0-32,0 0-144,-11 0 176,11-10-176,0 10 192,0 0-192,-10 0 0,10 0 192,-11 0 40,11 0-232,0 0 280,-10 0-280,10 0 272,-11 0-272,11 0 0,0 0 240,0 0-96,-10-11-144,10 11 0,0 0 112,-10 0-112,10 0 128,-11 0 64,11 0-192,0 11 256,-10-11 0,10 0-256,0 0 192,-11 0-192,11 0 128,0 0-128,0 0 80,-10 0-80,10 10 112,0-10-112,0 0 192,-11 0-192,11 0 256,0 11 0,0-11-256,0 0 192,-10 0-192,10 0 128,0 0-128,0 10 0,0-10 128,0 0 0,0 0-128,-11 11 128,11-11-48,0 10-80,0-10 0,0 0 48,-10 10-48,10-10 0,0 11 0,0-11 16,-11 10-16,11-10 48,0 0-48,0 11 16,-10-11-16,10 10-16,0-10 16,0 11 0,-10-11 64,10 10-64,0-10 0,0 0 64,0 11-64,-11-11 0,11 0 0,0 10-24,0-10 48,-10 11-24,10-11 40,0 0-40,0 10 0,0-10 24,-11 10-24,11-10 0,0 11 0,0-11 40,0 0-40,0 10 0,-10-10 88,10 11-88,0-11 64,0 10-64,0-10 0,0 11 0,0-11 0,-11 10 64,11 1 16,0-1-32,0-10-48,-10 10 0,10 1 0,0-11 0,0 10 40,0 1 48,0-11-88,0 10 104,0 1-16,0-11-88,0 0 40,0 10-40,0-10 24,0 11-24,0-11 16,0 0-16,0 10 0,0-10 48,0 11 16,0-11-64,0 10 64,0 0 0,0-10-64,0 11 64,0-1 16,10-10-80,-10 0 0,0 11 112,0-11-8,0 10-104,0-10 0,0 0 88,0 0-24,0 11 0,0-11-64,11 0 0,-11 10 64,0-10 0,0 0-64,0 11 0,0-11 64,10 0-64,-10 10 64,0-10-64,0 0 64,11 10-64,-11-10 64,0 0-64,0 0 40,10 11-40,-10-11 24,11 10-24,-11-10 0,10 0 0,-10 0 16,0 0-16,0 11 0,10-11 48,1 0-8,-11 0-40,0 10 24,10-10-24,-10 0 16,11 0-16,-11 0 0,0 0 48,10 0-8,-10 11-40,0-11 0,0 0 24,11 0-24,-1 0 0,-10 0 0,0 10 0,11-10 0,-11 0 0,10 0 0,-10 0 0,11 11-24,-11-11-16,0 0-8,0 0 48,10 0 0,-10 0-16,0-11 16,10 11 0,-10 0 0,11-10 0,-11 10 16,0 0-16,0 0 48,10-11-48,-10 11 40,0 0-40,11 0 24,-11-10-24,10 10 0,-10 0 0,0-11 0,11 11-24,-11-10 24,0 10 0,0 0-40,10 0 40,-10 0-48,0-11 48,11 11-16,-11 0 16,0 0 40,0-10-40,10 10 88,-10 0-88,0-10 64,11 10-64,-11-11 0,0 11 0,10 0-48,-10 0 32,0-10 16,0 10-24,0 0 24,10 0 0,-10-11-40,11 11 16,-11 0 24,0-10 24,0 10-8,0 0-16,0-11 0,10 11-16,-10-10 16,0 10-48,0 0 48,0 0-16,0-11 16,0 11-24,0 0 24,0 0-40,0-10 40,0 10-24,0-10 24,0 10 24,0 0-24,0 0 40,0 0-16,0 0-88,0-11 128,0 1-64,0 10 0,0-11 0,0 11 0,0 0 16,0 0 32,0-10-8,0 10-40,0 0 24,0 0-48,0 0 24,0-11 0,0 11-40,0 0 40,0 0 64,0 0 40,0 0-272,-10 0 424,20 0-256,-20 0 40,10-10-40,0 10 0,0 0 24,0 0-48,0-11 48,0 11-8,0 0 32,0 0 16,0 0-64,0 0 64,-11 11 0,11-11-64,0 0 64,0 0-24,0 0-144,0 0 232,0 0-112,0 0-160,0 0 336,-10 0-192,10 0 80,0 0 32,0 0-112,-10 0 80,10 10-32,0-10-48,-11 0 0,1 0 0,10 0 0,-11 0 0,11 11 0,0-11 0,-10 0 0,-1 0 0,1 0 0,10 0 0,-11 0 0,11 0 16,0 0-16,0 0 48,-10 0 32,10 0-80,0 0 112,-11 0-112,11 0 80,0 0-80,0 0 48,-10 0-72,10-11 24,0 11 0,0 0-40,0 0-24,0 11 0,0-11 64,0-11 0,0 11-304,0 0-224,0 0 528,0 0-768,-10 0 0,10 0 768,0 0-1088,0 0-320,0-10 1408,0 10 0,-11 0-1792,11 0-64,0 0 576,0 0 1280,-10 0 0,10 0-640,0 0 640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38.576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0 5895,'0'0'0,"0"0"0,0 0 1696,0 0-3392,0 0 5328,0 0-1456,0 0-7984,0 0 12256,0 0-5872,0 0-7600,0 0 14408,0 0-7168,0 0-7816,0 0 15264,0 0-7600,0 0 16,0 0-7888,23 23 15616,0-23-7696,0 0-112,0 23 128,0-23-128,-23 0 0,46 23 128,-23-23-128,0 23 424,23-23-424,-46 0 0,23 23 728,0-23-728,0 23 744,0-23-744,-23 0 0,23 0 472,0 23-472,0-23 80,0 23-80,-23-23-16,0 0 16,23 0 0,-23 0-880,0 23 880,23-23-1616,-23 0 1616,0 0-1584,0 0 800,0 0 784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39.854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24 1351,'0'0'0,"0"0"184,0 0 0,0 0-184,0 0 192,0 0-192</inkml:trace>
  <inkml:trace contextRef="#ctx0" brushRef="#br0" timeOffset="461">24 1 7431,'0'0'0,"0"0"2208,0 0-2208,0 0 2432,0 0 208,0 0-2048,0 0-6256,0 0 11888,0 0-5928,0 0-6816,0 0 13128,0 0-6912,0 0-6000,0 0 12144,23 0-5840,-23 23-432,23-23 432,-23 0 0,23 0-208,0 0 208,0 0 232,0 0-232,-23 0 0,23 0 472,0 0-472,23 0 768,-23 0-768,0 0 832,-23 0-832,23 0 0,23 0 704,-23 0-704,0 23 512,-23-23-512,23 0 0,-23 0 168,23 0-168,0 0 24,-23 0-24,23 0-408,-23 0-272,23 0 680,-23 0 0,0 0-2688,0 0-1728,0-23 4416,0 23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41.160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0 207 7175,'0'0'0,"0"0"2128,0 0 64,0 0-2192,0 0 2256,0 0-2128,0 0-2512,0 0 4832,0 0-2432,0 0-2480,0 0 4976,0 0-2448,0 0-2640,0 0 5216,23 0-2640,-23 0 208,0-23-208,0 23 0,0 0 368,23 0-368,0 0 656,0-23-656,-23 23 816,0 0-816,23 0 0,0-23 768,0 23-768,-23 0 576,0 0-576,23-23 0,0 23 296,0-23-296,-23 23 216,23 0-216,-23 0 0,23-23 104,0 23-16,-23-23-88,0 23 0,23 0 16,0-23-16,-23 23-16,23 0 16,-23-23-152,0 23 152,23 0 0,-23 0-232,23 0 232,-23 0-1280,0 0 1280,23 0 0,-23 0-2240,23 0 2240,-23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42.104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0 230 5191,'0'0'0,"0"0"0,0 0 1464,0 0 128,0 0-4648,0 0 7840,0 0-4488,0 0-5376,0 0 10376,0 0-5360,0 0-192,0 0-4720,0 0 9440,0 0-5040,0 0-3312,0 0 7536,0 0-3472,0 0-4000,23 0 8816,-23 0-3216,23-23-1776,-23 23 0,23 0 2088,0-23-272,0 23-1816,-23 0 0,23 0 1088,0-23-1088,-23 23 640,23-23-640,0 23 128,-23 0-128,0-23 0,23 23 64,0-23-48,-23 23-16,23-23 48,-23 23-224,23-23 176,-23 23 0,0 0-400,23 0 400,-23 0-768,0-23 768,0 23 0,0 0-896,23 0 896,-23 0-1520,0-23 1520,0 23-2000,0 0 2000,23 0 0,-23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42.986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0 115 6087,'0'0'0,"0"0"0,0 0 1760,0 0 72,0 0 64,0 0-7384,0 0 11168,0 0-5488,0 0-6064,0 0 11912,0 0-5888,0 0-6344,0 0 12488,0 0-6208,0 0-6472,23 0 12832,-23 0-6384,23-23-64,-23 23 0,0 0 320,23 0-320,-23 0 576,23-23-576,0 23 848,-23 0-848,23 0 0,0-23 880,0 23-176,0-23-704,-23 23 0,23 0 512,0-23-304,-23 23-208,23 0 112,-23 0-584,23 0 472,-23 0 0,0 0-936,0 0-8,0 23 944,0-23-464,0 0 464,0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43.994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0 208 3463,'0'0'0,"0"0"0,0 0 888,0 0 512,0 0 520,0 0-6128,0 0 9824,0 0-4336,0 0-8176,23-23 14688,0 0-7152,0 23-640,-23 0 0,23-23 272,0 23-272,0-23 176,0 23-176,-23 0 0,23-23 64,0 23-64,0-23 64,0 23-64,-23 0 0,23 0 16,0-23-16,-23 23-16,23-23 16,0 23-64,-23 0 64,0 0-64,23-23 64,-23 23-128,0 0 128,0 0-192,23 0 192,-23 0-624,0 0 624,-23 0-976,23 0 976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2:31.969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0 251 5639,'0'0'0,"0"0"0,0 0 1616,0 0-3232,0 0 5632,0 0-816,0 0-10416,0 0 16224,0 0-7792,0 0-11440,0 0 20848,0 0-10448,0 0-10976,0 0 21576,0 0-10752,0 0 40,0 0-10928,0 0 21792,0-21-10928,0 21 104,0 0-104,21-21 0,-21 21 152,0-21-152,21 21 192,0-21-192,-21 21 0,0 0 192,21-20-192,0 20 384,-21-21-384,0 21 0,21 0 576,0-21-576,0 21 552,-21 0-552,20-21 344,1 21-344,-21-21 80,21 21-80,-21 0 48,0 0-48,0-21 0,0 21-88,21 0 88,-21 0-168,0 0 168,0-21 0,0 21-2112,-21 0-1856,42-21 3968,-21 21 0,-21 0-3888,21 0 1952,0 0 1936,0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2:32.65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1 272 5895,'0'0'0,"0"0"0,0 0 1696,0 0 96,0 0 80,0 0-7232,0 0 10928,0 0-5392,0 0-5920,0 0 11616,0 0-5744,0 0-6128,0 0 12144,0 0-5968,0 0-6496,0 0 12872,0 0-6272,20 0-280,-20-21 320,0 21-320,21 0 0,0 0 320,0-21-320,-21 0 488,0 21-488,42 0 0,-42-20 664,42 20-664,-21-21 744,-21 21-744,21-21 0,-1 21 664,1-21-664,0 21 400,-21-21-400,0 21 0,21 0 240,0-21-240,-21 21-24,0-21 24,0 21 0,0 0-104,21-21 104,-21 21-344,0 0-144,0 0 488,0-21 0,0 21-1176,0 0-528,0 0 1704,0-21 0,0 21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2:34.15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63 439 4551,'0'0'0,"0"0"1248,0 0-1248,0 0 1408,0 0 144,0 0-4512,0 0 6304,0 0-3024,0 0-3984,0 0 7472,0 0-3760,0 0-3904,0 0 7664,0 0-3824,0-21 56,0 21-40,-21 0 0,21-21 88,0 0-88,0 21 128,0 0-128,0-21 0,0 0 128,0 1-128,0-1 320,0 0-320,0 21 0,0-21 512,0 0-512,0 0 576,0 0-576,0 21 0,0-21 448,0 0-448,0 0 208,0 1-208,0 20 0,-21 0 112,21-21-112,0 0-280,0 0-272,0 21 552,-21-21 0,21 21-560,0-21 288,0 21 272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0:53.81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0 1058 5895,'0'0'0,"0"0"1696,0 0-1696,0 0 1744,0 0 48,0 0-5328,0 0 7112,0 0-3616,0 0-3496,0 0 7008,0 0-3216,0 0-3984,0 0 7904,0 0-2944,0 0-6640,0 0 12656,0 0-5008,0 0-11728,0 0 21024,0 0-10088,0 0-14432,0 0 27016,0 0-13584,23 0-448,-23 0 256,0 0-256,0 23 0,23-23 40,-23 0-16,0 0-24,23 23 0,-23-23 64,23 0-64,0 23 128,-23 0-128,0-23 0,23 0 144,0 23-144,-23 0 112,23-23-112,-23 0 0,0 23 192,23 0-192,0 0 320,-23-23-320,23 23 360,0 0-360,-23-23 280,23 23-280,-23-23 128,0 0-128,23 23 0,-23-23 64,23 23-64,-23-23-64,23 0 64,-23 0 0,0 23-128,0-23-176,0 0 304,0-23-400,0 23-944,0-23 1344,0 23 0,-23 0-2176,23-23 2176,0 23 0</inkml:trace>
  <inkml:trace contextRef="#ctx0" brushRef="#br0" timeOffset="2237">0 1035 1479,'0'0'0,"0"0"224,0 0 992,0 0-1216,0 0 2192,0 0 472,0 0-7520,0 0 12104,0 0-5584,0 0-10576,0 0 19040,0 0-9472,0 0-96,0 0-11904,0 0 23088,0 0-11376,0 0-12480,0 0 24560,0 0-12080,0 0-13184,23-23 25632,-23 23-12304,0-23-512,0 23 640,23 0-640,-23 0 0,0-23 832,0 0 64,23 23-896,-23 0 0,0 0 848,0-23-848,0 23 752,23-23-752,-23 23 576,0 0-576,23-23 512,-23 0-152,0 23-360,23 0 280,-23-23-280,0 23 144,0-23-144,0 23 0,0-23 112,23 23-112,-23-23 40,0 0-40,0 23 0,0 0 24,0-23-24,0 0 16,0 0 32,0 23-48,0-23 0,0 23 64,23-23-64,-23 0 64,0 23-64,0-23 128,23 23-128,-23-23 192,0 0-192,0 23 0,0 0 272,23-23-272,-23 23 304,0-23-304,0 23 0,23 0 256,-23-23-256,23 23 192,-23-23-192,0 23 0,0-23 80,23 0-32,-23 0-72,0 23 24,0-23-40,23 0 40,-23 23-64,0 0 64,0-23-64,23 0 40,-23 23 24,0-23 24,0 23 16,23-23-40,-23 23 0,0 0 24,0-23-8,23 23-16,-23 0 48,0 0-48,0-22 0,23 22 64,-23-23 0,0 23-64,23 0 0,-23 0 16,0-23-32,23 23 16,-23 0 0,0 0-88,0-23 88,0 23-104,0 0 104,0 0-112,0-23 112,0 23-80,0-23 32,0 23 48,0 0-16,0 0 32,23 0-32,-23-23 16,0 23 40,0 0-40,0 0 88,23 0-24,-23 0-64,0 0-48,0 0 96,23 0-112,-23-23 64,0 23 0,0 0-24,0 0-16,0 0 104,23 0-176,-23-23 112,0 23-16,0 0 16,0 0-24,0 0-16,0 0 16,0 0 112,0 0-152,0 0 144,0 0-96,0 0 144,23 0-128,-23 0 64,0 0-64,0 0-64,0 0 128,0 23-192,0-23 40,0 0 88,0 0-104,0 0 16,0 0 48,0 0 272,0 0-448,23 0 216,-23 0 48,0 0-48,0 23 0,0-23 104,0 0 48,0 0-152,0 23 128,23-23-128,-23 0 64,0 23-64,0-23 0,23 0 0,0 0 0,-23 23 16,0-23-16,23 0 0,-23 0 48,23 23-8,-23-23-40,23 0 24,-23 0-48,23 0 24,-23 0 0,0 23-40,23-23 40,-23 0-64,0 0 64,23 23-64,-23-23 40,23 0 24,-23 0 0,0 22 24,23-22 40,-23 23-64,23-23 64,-23 0-64,0 23 40,23-23-40,-23 0 24,0 0-24,23 23 0,0-23 0,-23 23 0,23-23 0,-23 0 0,23 23 0,0-23 0,-23 0 0,23 0 0,-23 23 0,23-23-24,-23 0 24,23 0-40,-23 0-8,0 0 48,23 23-16,-23-23 16,23 0 0,-23 23-24,0-23 24,0 0-40,0 0 16,23 23 24,-23-23 24,0 0-24,0 0 16,0 23-16,23-23-16,-23 0 16,0 0-24,0 23 48,0-23-24,23 0 0,-23 0 16,0 0-32,0 0 16,0 0-64,0 23 0,23-23 64,-23 0 0,0 0 64,0 0 0,0 0-192,23 0 256,-23 23-128,0-23-48,0 0 48,23 0 0,-23 0-16,0 0 32,23 0-16,-23 0 0,0 23 48,0-23-8,23 0-40,-23 0 0,0 0 24,23 0-24,-23 0 0,0 0-48,0 23-32,0-23 80,23 0 0,-23 0-112,0 0 32,0 0 80,0 0-48,0 0 32,23 0 16,-23 0 0,0 0 16,0 23-16,0-23 48,23 0-48,-23 0 0,0 0 40,0 23-16,23-23-24,-23 0 40,0 0-40,0 0 88,0 0-24,23 0-64,-23 0 0,0 23 0,0-23-64,0 0 64,0 0-64,23 0 64,-23 0-88,0 0 88,0 0-104,0 0-8,0 23 32,0-23 80,23 0-48,-23 0 32,0 0 16,0 23 0,0-23 16,23 0-16,-23 0 48,0 23-48,0-23 0,0 0 40,0 0-16,0 0-88,23 23 128,-23-23-64,0 0-24,0 23-16,0-23-72,0 0 112,0 0-144,0 0-328,23 0 472,-23 0 0,-23 0-744,23-23-1672,0 23 2416,0 0-3792,0-23 336,0 23 3456,-23 0-1728,23 0 1728,0 0 0</inkml:trace>
  <inkml:trace contextRef="#ctx0" brushRef="#br0" timeOffset="3262">391 1403 3975,'0'0'0,"0"0"1056,0 0 416,0 0-1472,0 0 1872,0 0-896,0 0-3824,0 0 6448,0 0-2920,0 0-4960,0 0 9416,0 0-4072,0 0-7264,0 0 13512,0 0-6160,0 0 0,0 0-10768,0 0 20336,23 0-10720,-23 0 1072,0 0-1072,23 0 0,-23-23 848,23 23-848,0 0 688,-23 0-688,23 0 384,0-23-384,-23 23 256,23 0-256,-23 0 0,23 0 104,0-23-104,-23 23 88,23 0-88,-23 0 0,0-23 40,23 23-40,-23 0 24,23-23-24,-23 23 16,0 0-16,23-23 0,-23 23 48,23 0-48,-23-23 104,0 23-104,23 0 0,-23 0 152,23-23-152,0 23 296,-23 0-296,23-23 408,0 23-408,-23 0 464,23-23-464,-23 23 0,0 0 432,23 0-432,0 0 272,0-23-272,-23 23 176,0 0-176,23 0 0,-23-23 16,23 23-16,0 0-16,-23 0 16,0-23 0,23 23 0,0 0 0,-23-23 64,0 23-64,23 0 0,-23 0 104,23-23-104,0 23 88,-23 0-88,23-23 64,0 23-64,0 0 64,-23-23-64,0 23 0,23 0 64,0 0-64,0-23 64,0 23-64,0 0 80,-23 0-80,23 0 112,0-23-112,0 23 104,-23 0-104,23 0 88,0 0-88,-23-23 40,23 23-40,-23 0 0,0 0 24,23 0-24,-23 0-24,0-23 24,0 23 0,23 0-40,-23-23 40,0 23-48,23 0 32,-23 0 16,0-23 0,0 0 0,0 23 0,23 0 0,-23 0 0,23 0 16,-23 0 32,0 0-48,23 0 40,-23 0-16,23 0-24,-23 0 0,23 0 0,-23 0-48,0 0 48,0 0-80,0 0-96,0 0 432,23 0-720,-23 0-416,0 0 880,-23-23-1488,23 23 80,0 0 1408,-23 0-704,23 0 704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2:34.65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63 314 5447,'0'0'0,"0"0"0,0 0 1552,0 0 256,0 0 256,0 0-7488,0 0 11376,0 0-5648,0 0-6560,0 0 12576,0-21-6320,0 21 64,-21-21-64,21 21 0,0-21 40,0 0-40,-21 21 24,21-21-24,0 21 0,0-21-216,-21-21 216,21 42-424,0-20 424,0-1-576,0 21 576,0-21 0,0 0-512,0 0 512,0 21-640,0 0 640,0-21 0,0 21-832,0-21 832,0 21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2:37.51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753 648 5255,'0'0'0,"0"0"0,0 0 1488,0 0-48,0 0-4368,0 0 7264,0 0-4400,0 0-4208,-21-21 8544,21 21-4232,-20-21-40,-1 21 24,21 0-24,-21-21 0,0 1-560,0-1 560,0 21-1104,0-21 1104,21 21 0,-21-21-1216,0 21 1216,0-21-768,0 21 768,21-21-192,0 21 192,-20 0 0,20-21-64,-21 21 64,21 0 464,0 0-464,0-21 0,-21 21 880,21-21-880,0 21 912,0 0-912,0 0 560,0-21-560,0 21 104,0-20-104,0 20 0,-21 0 24,0 0-72,21-21 48,0 21 0,0 0-16,-21 0 16,21 0 0</inkml:trace>
  <inkml:trace contextRef="#ctx0" brushRef="#br0" timeOffset="573">210 188 1927,'0'0'0,"0"0"0,0 0 376,0 0-448,0 0-440,0 0 720,0 0-1312,0 0 656,0 0 2000,0 0-2976,0 0 1680,0 0 912,0 0-1360,0 0 1776,0 0-2976,0 0 4656,0 0-1680,0-21-1584,0 21 976,0 0-976,-21-20 688,0-1-392,21 21-296,-21-21 216,0 0-216,0 21 64,21 0-64,0-21 0,-21 21 0,0-21 0,1 21-48,-1-21 48,21 21 0,-21 0-16,21-21 16,0 21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2:54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168 899 3015,'0'0'0,"0"0"736,0 0-736,0 0 848,0 0 112,0 0-2768,0 0 3936,0 0-1808,0 0-2768,0 0 5344,0 0-2320,0 0-4048,0 0 7816,0 0-3296,0 0-6440,0 0 12144,0 0-5232,0 0 144,0 0-11600,0-21 19872,0 21-8272,0 0-176,0 0-1488,0-21 0,0 21 1328,0-20-240,0 20-1088,0-21 0,0 21 1024,0-21-176,0 21-848,0 0 752,0-21-752,0 21 528,0 0-528,0 0 432,0-21 16,0 21-448,0 0 576,-21 0 104,21 21-680,0-21 664,0 0-664,0 21 616,0 0-16,0-21-600,-21 21 528,21-1-32,0 1-496,0-21 0,0 21 320,0 0-128,0 0-192,0 0 80,0-21-80,0 21 0,0 0 112,0 0-112,0 0 40,0-21-40,0 20 0,-21 22-40,21-21 40,0 0-48,0-21 48,0 21 0,0 0 48,0 0-48,0 0 64,-21 20-64,21-41 0,0 21 0,0 0 0,0 0-24,0 0 24,0-21 0,0 21 24,0 0-24,0 0 40,0 0-40,0 0 24,0-21-24,0 20 0,0 1 0,0 0 0,0-21 0,0 21 0,0-21 0,0 21-64,0-21-64,21 0 128,-21 0 0,0-21-152,0 21 48,0-21 104,0 0-64,0 21 64,0-21-64,0 1 64,0-1-64,0 21 64,0-21 0,0-21-64,0 21 64,0 0-48,0 21 48,0-21 0,0-21-16,0 22 16,0-1-24,21-21 24,-21 42 0,0-21-40,0 0 40,0-21-48,0 21 48,0 21 0,0-21-16,0-20 16,0 20 0,0-21 0,0 21 0,0 21 0,0-21 0,0-21 0,0 21 0,0 1 0,0 20 0,0-42 0,0 21 0,0 0 0,0 0 0,0 0 0,0 21 0,0-21 16,0 0-16,0 0 48,0 1-48,0 20 0,0 0 64,0-21-64,0 21 64,0-21-64,0 21 40,0 0-40,0-21 0,0 21 24,-21 0 16,21 0-40,0-21 0,0 21 88,0 0 16,0 0-104,0 0 88,0 0-72,0-21-16,0 21 0,0 0-16,0 0-72,0 0 192,0 0-312,0 0 144,0 0 336,0 0-504,0 0 256,0 0 184,0 0-376,0 21 256,21-21-88,-21 0 0,0 0 104,0 0-16,0 0-280,0 0 464,0 0-160,0 0-32,0 0-544,0 0 976,21 0-512,-21 0 0,0 0-24,21 0 24,-21 0 0,0 0-40,21 0 40,-21 0 0,0 0 64,21-21 64,-21 21-128,0 0 128,21 0-128,-21 0 192,21 0-192,-21 0 256,0 0-256,21 0 0,-21 0 256,20 0-256,-20 0 192,0 0-192,21-21 0,0 21 104,0 0-16,0 0-88,-21 0 0,0 0 40,21 0-40,0 0 24,0-21-24,-21 21 0,0 0 16,21 0-16,0 0 48,0 0-8,-21 0-40,20 0 0,1-21 24,0 21-24,-21 0 0,21 0 0,0-21 0,0 21 0,0 0 0,-21 0 0,21 0 0,0 0 40,0 0-40,-21 0 0,21 0 88,-1 0-88,1 0 80,0 0-80,-21 0 0,21 0 48,0 0-48,0 0 0,0 0 0,-21 0 0,21 0 0,0 0-48,0 0 48,-21 0-80,0 0 80,20 0 0,1-20-112,0 20 112,0 0-80,-21 0 80,21 0-48,0 0 32,0 0 16,-21 0 0,21-21 0,0 21 0,-21 0 16,0 0-16,21 0 48,-21 0-32,0 0-16,21 0 0,-21 0-16,0-21 16,20 21-48,-20 0 48,0 0-16,21 0-8,-21 0 24,0 0-40,0 0 16,21 0 24,-21 0 24,0 0-24,0 0 40,0 0-16,0 0-88,0 21 80,21-21-16,-21 0-80,0 0 80,0 0-88,0 0 48,0 0 168,0 0-240,0 0 160,0 21-48,0-21 64,0 0-64,0 0 64,0 0-48,0 0-96,0 20 160,0-20-96,0 0-32,0 0 48,0 21 0,0-21-16,0 21 16,0 0 0,0-21 0,0 21 0,0 0 0,0 0 0,0-21 0,0 21 0,0 0 0,0 0 0,0-1 0,0-20 0,0 21 0,0 0-24,0 0 24,0 21-40,0-42 40,0 21 0,0 0-24,0 0 24,0 0 24,0-1-24,0-20 0,0 42 40,0-21-40,0 0 24,0 0-24,0-21 0,0 21 16,0 0-16,0 0 48,0 0-48,0-1 40,0-20-40,0 21 0,0 0 24,0 0-24,0 0 0,0-21 0,0 21 0,0 0 0,0 0 0,0 0-48,0-21 48,0 21-80,0-1 16,0 1 64,0-21 0,0 21 0,0 0 40,0-21-40,0 21 24,0 0-48,0 0-16,0-21 40,0 0-24,-21 21 24,21-21 24,0 0-24,0 21 16,0 0-32,0-21 16,-21 0-64,21 20 64,0-20-64,0 0 64,0 0-48,-21 21 48,21-21-16,-20 0-8,20 0 24,-21 0-40,0 21-8,21-21 48,0-21 0,-21 21-16,0 0 16,0 0-48,21 0 48,-21 0 0,0 0-80,0 0 80,0 0-88,0 0 88,21 0 0,-20 0-40,-1 0 40,0 0 0,0 0 0,21 0 0,-21 0 0,0-21 0,-21 21 0,21 0 0,0 0 0,21 0 0,-41 0 0,-1 0-24,21 0 24,-21 0-40,42 0 40,-21 0 0,-21 0-48,1 0 48,-1 0-16,21 0 16,21 0 0,-42 0 0,21 0 0,0 0 0,-21 0 0,42 0 0,-21 0 16,1 21-16,-22-21 48,21 0-48,0 0-240,21 0 240,-21 0 0,0 0-528,0 0 528,0 0-1712,21 0 1712,-21 0 0,21 0-2576,-20 0 2576,20 0-2304,0 0 2304,-21 0 0,21 21-1152,-21-21 1152,21 0 0,-21 0 0,21 0 0</inkml:trace>
  <inkml:trace contextRef="#ctx0" brushRef="#br0" timeOffset="663">1192 1443 6727,'0'0'0,"0"0"0,0 0 1976,0 0 88,0 0 88,0 0-8344,0 0 12592,0 0-6224,0 0-6752,0 0 13280,0 0-6576,0 0-6960,0 0 13896,0 0-6720,0 0-7752,0 0 15456,0 0-7216,0 0-9712,0 0 18864,0-21-8784,21 21-1200,-21-21 1128,0 21-1128,21-21 0,0 21 984,-21-21-984,21 0 784,0 0-784,-21 21 0,21-21 752,0 0-752,0 1 592,20-1-592,-41 21 0,21 0 496,0-21-496,0 0 296,21-21-296,-42 42 0,21-21 216,0 0-216,0 0 128,0-20-128,0 20 128,-21 21-128,20-21 0,1 0 64,0-21-64,0 21 0,-21 21 0,21-21 0,0 0-48,-21 0 48,21 1-16,0-1 16,-21 21 0,0-21 16,21 0-16,-21 0 48,21 21-48,-21 0 0,0-21 40,21 0-16,-21 21-520,0 0 496,0 0-976,0 0-2544,0 0 8016,0 21-8992,-21-21-1072,21 21 5568,0-21 0</inkml:trace>
  <inkml:trace contextRef="#ctx0" brushRef="#br0" timeOffset="1269">1297 398 7047,'0'0'0,"0"0"0,0 0 2080,0 0-96,0 0-6048,0 0 10000,0 0-6304,0 0-32,0 0-4768,0 0 10016,0 0-5040,0 0-4464,0 0 9864,0 0-4032,0 0-7560,0 0 14856,0 0-6080,0 0-13256,0 0 23968,0 0-11312,0 0-792,0 0-16896,0 0 32456,0 0-16264,0 0-17152,0 0 33992,21-21-17136,-21 21 272,21 0-272,-21 0 0,21-21 304,0 0-304,20 21 272,-20-21-272,-21 21 0,21-21 240,21 0-240,-21 0 272,21 0-272,-42 21 0,21 0 368,0-20-368,20-1 272,-20 0-272,0 0 112,-21 21-112,21-21 0,-21 21-152,21-21 152,-21 0-232,0 21 232,21-21 0,-21 21-448,21-21 448,-21 21-576,0 0 576,0-21-856,0 21-144,0-20 1000,0 20 0,0 0-1136,0 0 32,0 0-944,0 0 6336,0 20-8576,0-20 1280,-21 21 3008,21-21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2:56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1 711 7175,'0'0'0,"0"0"0,0 0 2128,0 0 16,0 0 32,0 0-8624,0 0 12832,0 0-12768,0 0 12704,0 0-12640,0 0 13152,0 0-5872,0 0-8752,0 0 17032,0 0-7744,0 0-328,0 0-13072,0 0 24624,20-21-12360,-20 21-360,0-21 280,21 21-280,-21-21 144,21 0-144,-21 21 0,0-21 112,21 1-112,0 20 80,0-21-80,-21 21 0,0-21 112,21 0-112,-21 0 208,21 0-208,-21 21 0,0-21 304,21 0-304,0 21 256,-21-21-256,20 0 128,-20 21-128,0-20 0,0-1 16,21 21-16,-21-21 48,0 21-48,21-21 0,-21 0 40,21 0-40,-21 21 24,21-21-24,-21 21 0,0 0 64,0-21-64,21 0 128,-21 21-128,21-21 192,0 1 0,0 20-24,-21 0-168,0-21 0,0 21 152,21 0-152,-21 0 16,0 0-16,0-21 0,0 21-80,21 0 80,-21 0-408,0 0 408,0 0-616,0 0-1800,0-21 2416,0 21 0,-21 0-3984,21 0 3984</inkml:trace>
  <inkml:trace contextRef="#ctx0" brushRef="#br0" timeOffset="944">419 84 2631,'0'0'0,"0"0"608,0 0-608,0 0 1384,0 0 768,0 0-5688,0 0 9248,0 0-3664,0 0-432,0 0-10992,0 0 20080,0 0-9832,0 0-12448,0 0 23880,0 0-11792,0 0-13328,0 0 26080,0 0-12688,0 0-14416,21 0 28448,-1 0-14608,-20 0 1024,21 0-1024,-21 0 0,21 0 1088,0 0-1088,0 0 960,0 0-960,0 0 768,-21 0-768,21 0 0,0 0 424,21 0-424,-22 0 280,-20 0-280,21 0 0,0 0 104,21 0-104,-21 0 88,0 0-88,-21 0 0,21 0 128,21 0-128,-22-21 192,1 21-192,-21 0 0,21 0 232,0 0-232,0 0 216,0 0-216,0 0 104,-21 0-104,21-21 0,0 21 24,0 0-24,-21 0 0,21 0 0,-1-21 64,1 21-64,0 0 192,0 0-192,-21 0 0,0 0 256,21 0-256,21 0 360,-21 0-360,-21 0 0,21 0 408,0 0-408,-1 0 320,1 0-320,-21 0 0,21 0 192,0 0-192,0 0 64,0 0-64,0 0 64,-21 0-64,21 0 0,0 0 0,0 0 0,0 0-64,-21 0 64,20 0-64,1 0 64,0 0 0,-21 0 0,21 0 16,0 0-32,-21 0 16,21 0-24,0 0 48,0 0 80,-21 0-104,21 0 152,0 0 16,-21 0-168,0 0 152,21 0-152,-21 21 80,0-21-80,20 0 48,-20 0-96,21 0 48,-21 0 0,0 0-80,0 0-176,0 0 592,0 0-1056,0 21 720,0-21-1200,21 0 1200,-21 0-1872,0 0 1872,-21 0 0,21 0-4016,-21 0 4016,21 21-5456,0-21 5456,-20 0 0,20 21-4608,-21-21 2304,21 0 2304</inkml:trace>
  <inkml:trace contextRef="#ctx0" brushRef="#br0" timeOffset="1762">1840 0 6215,'0'0'0,"0"0"1808,0 0-1808,0 0 2144,0 0 352,0 0-7136,0 0 10064,0 0-4864,0 0-288,0 0-6528,0 0 12752,0 0-6224,0 0-7040,0 0 13904,0 0-6648,0 0-8112,0 21 15784,0 0-7608,0 0-552,0-21 0,0 21 536,0 21-536,0-21 448,0 20-448,0 1 384,0-42-384,0 42 0,0 0 384,0 0-384,-21-1 448,21-41-448,0 42 0,0 0 464,0 0-464,0 0 432,0-1-432,0-41 0,0 42 336,0-21-336,0 21 304,-21-21-304,21-21 0,0 42 208,0-21-208,0-1 176,0 1-392,0-21 216,0 21 0,0-21-552,0 0-536,0 0 1088,0 0-1280,0-21 1280,0 0-1904,0 1 1904,0 20 0,-20-21-2320,20 0 2320,0 21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03.858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106 105 8775,'0'0'0,"0"0"0,0 0 2656,0 0 776,0 0-9520,0 0 16376,0 0-8544,0 0-544,0 0-14432,0 0 27056,0 0-13264,0 0-14944,0 0 29280,0 0-14384,0 0-15920,0 0 31456,0 0-15280,0 0-17584,0 0 34480,0 0-16848,0 0-19296,0 0 37680,0 0-18512,0 0-160,0 0-20944,0 0 41264,0 0-20552,20 0-296,-20 0 0,0 0 280,21 0-280,0 0 192,0-21-192,-21 21 0,21 0 128,0 0-128,0 0 16,0 0-16,-21 0 0,21 0-16,0-21 16,-1 21 0,1 0 0,0 0 64,-21 0-64,21 0 0,0 0 80,0-21-80,-21 21 48,0 0-48,21 0 0,0 0 64,0 0-64,0 0 128,0-20-128,-21 20 0,20 0 144,1 0-144,0 0 112,0 0-112,-21 0 0,21 0 64,0 0-64,0 0 64,0-21-64,-21 21 0,21 0 64,0 0-64,0 0 64,-1 0-64,1 0 40,-21 0-40,21 0 0,-21 0 24,21 0-24,-21 0-24,21 0 24,-21 0 0,0 21-40,21-21 40,-21 0-88,0 0 88,0 0-104,0 0-456,0 0 1224,0 0-2304,-21 20 1640,21-20-3264,-21 0 3264,0 0-5120,21 0 5120,0 0 0</inkml:trace>
  <inkml:trace contextRef="#ctx0" brushRef="#br0" timeOffset="1079">1 168 3463,'0'0'0,"0"0"0,0 0 888,0 0 24,0 0 24,0 0-3672,0 0 5448,0 0-2816,0 0-2504,0 0 5128,0 0-2496,0 0-2568,0 0 5472,0 0-2288,0 0-4208,0 0 8480,0 0-3120,0 0-8496,0 0 15344,0 0-6992,0 0-456,0 0-12672,0 0 24008,0 0-11680,0 0-14224,0 0 27568,0 0-13488,0 0-15600,0 0 30432,0 0-15008,0 0-16592,0 0 32624,0 0-15880,0 0 240,0 0-19080,0 0 37488,0 0-18128,0 0-21728,0 0 42120,0 0-20672,0 0-23432,0 0 45664,0 0-22640,0 0-24176,0 21 47624,0 0-23960,21 0 216,-21-1-216,0-20 0,0 21 80,21 21-80,-21-21 48,21 21-48,-21 0 16,0-42-16,21 41 0,0 1 48,-21 0-48,20 0 80,1 0-80,-21-42 0,21 21 112,-21 20-112,21 1 128,0 0-128,-21-42 0,21 21 128,-21 21-128,21-21 64,0 20-64,-21-41 0,0 21 0,21 0 0,0 21-48,-21-21 48,20 0-16,-20-21 16,0 21 0,0-21-48,21 21 48,-21-1-80,0-20 80,0 21-408,21-21 408,-21 0-680,0-21 680,0 21 0,0 0-1968,0-20 1968,21-22-2960,-21 21 2960,0 21 0</inkml:trace>
  <inkml:trace contextRef="#ctx0" brushRef="#br0" timeOffset="1801">1025 22 16775,'0'0'0,"0"0"5328,0 0-5328,0 0 1144,0 0-4176,0 0 4920,0 0-11696,0 0 6528,0 0 4560,0 0 10528,0 0-22400,0 0 11976,0 0 7824,0 0-16792,0 0 9456,0 0 3840,0 0-9520,0 0 5448,0 0 528,0 0-2968,0 0 1760,0 0-1120,0 0 1152,0 0-400,0 20-592,0-20 496,0 0-496,0 21 0,-21-21 336,21 21-336,0 0 304,0-21-304,0 21 0,-20 21 232,20-21-232,-21 0 216,21 20-216,0-41 0,0 21 168,-21 21-168,21 0 152,-21 0-152,21-42 0,0 42 128,-21-22-128,21 22 128,-21 0-128,21 0 128,0-42-128,-21 42 0,21-1 128,-21 1-128,21 0 104,0-42-104,0 21 0,-21 21 88,21-21-88,0 20 80,0-20-80,0-21 0,0 42 112,-21-21-112,21 0 80,0 0-80,0-21 0,0 21 48,0 0-48,0-21-88,0 21 88,0-21-168,0 0 168,0 20 0,0-20-448,0-20 448,0 20-640,0 0 640,0-21 0,0 0-2328,0-21 2328,0 21-3816,0 0 3816,0 21 0</inkml:trace>
  <inkml:trace contextRef="#ctx0" brushRef="#br0" timeOffset="2401">858 1046 4679,'0'0'0,"0"0"0,0 0 1296,0 0 384,0 0 384,0 0-7104,0 0 11440,0 0-4816,0 0-9568,0 0 17712,0 0-8016,0 0-13152,0 0 24416,0 0-11568,0 0-15792,0 0 29984,0 0-14448,-21 0-240,21 0-912,-21 0 752,0 0-752,1 0 512,20 0-512,-21 0 0,0 0 448,0 0-448,-21 21 296,21-21-296,21 0 0,-21 0 216,-21 20-216,21-20 80,1 0-80,20 0 0,-42 0 48,21 21-48,0-21 64,-21 0-64,42 0 0,-21 0 128,0 21-128,0-21 144,0 0-144,1 0 112,20 0-112,-21 0 0,21 0-320,-21 0 320,21 21-704,0-21 704,-21 0 0,21 0-728,-21 0 368,21 0 360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16.956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1046 125 631,'0'0'0,"0"-20"0,0 40 0,0-40 0,0 40 896,0-20-896,0-20 0,0 40 1792,0-40-1792,0 40 2688,0-40-2688,0 20 0,0 20 2688,0-40-2688,0 40 2704,0-40-2704,0 20 0,0 20 2736,0-40-2736,0 40 2384,0-40-2384,0 20 0,0 20 2032,0-40-2032,0 40 1280,0-40-1280,0 40 896,0-20-896,0-20 0,0 40 424,0-40-424,0 40 344,0-20-344,0-20 0,0 40 208,0-40-208,0 40 176,0-20-176,0 0 320,0 21 192,0 0-512,0-21 0,-21 21 704,21 0-704,0 0 704,0 0-704,0-21 0,0 21 616,0 21-616,-21-1 536,21-20-536,0 21 384,0-42-384,21 42 0,-21-21 320,0 21-320,0-1 232,0 1-232,0-42 0,0 42 216,0 0-216,0-21 144,21 20-144,-21-41 0,0 42 112,0-21-112,0 21 80,21-21-80,-21-21 0,0 21 112,0 21-112,0-22 40,0 1-40,0 0-40,0-21 40,0 21-112,0 0 112,0-21-80,0 0 80,0 21-240,0-21-160,0 0 400,0-21-1240,0 0-656,0 0 1896,0 21 0,0 0-1712,0-21 1712,0 0-848,0 21 848,0-20 0,0-1 0,0 21 0</inkml:trace>
  <inkml:trace contextRef="#ctx0" brushRef="#br0" timeOffset="1417">962 0 7175,'0'0'0,"0"0"0,0 0 2128,0 0-4256,0 0 7280,0 0-1232,0 0-12992,0 0 20384,0 0-9520,0 0-14896,0 0 27360,0 0-13296,0 0-16176,0 0 31048,0 0-15360,0 0-216,0 0-16816,0 0 33312,0 0-16624,0 0-17008,0 0 33888,0 0-16840,-21 0-168,21 0 0,-21 21 216,0-21 104,0 21-320,21-21 0,-21 0 384,1 21-384,-22-21 360,21 21-360,0-21 280,21 0-280,-21 21 0,-21-21 168,21 20-168,0-20 152,21 0-152,-41 21 0,20 0 80,-21-21-80,21 21 48,0 0-48,21-21 0,-42 21 0,21-21 0,0 21 0,1 0 0,20-21 0,-21 0 40,0 21-40,0 0 88,0-21-88,0 20 80,21-20-80,0 21 0,-21-21 48,0 21-48,0-21 16,21 0-16,-21 21 48,21-21-8,-21 0-40,21 0 0,0 21 24,0-21-560,0 0 536,0 0-1064,0-21 1064,0 21-1072,0 0 1072,0 0-528,0-21 528,0 21 0,0 0 0</inkml:trace>
  <inkml:trace contextRef="#ctx0" brushRef="#br0" timeOffset="2186">1067 1024 3975,'0'0'0,"0"0"1056,0 0-1056,0 0 1424,0 0 368,0 0-5008,0 0 7344,0 0-3376,0 0-5632,0 0 10440,0 0-4768,0 0-7144,0 0 13856,0 0-6096,0 0-10320,0 0 19632,0 0-8752,0 0-96,0 0-16432,0 0 30768,-21 0-15056,21 0-1152,-21 0 896,0 0-896,0-21 512,0 21-512,21 0 0,-21 0 384,-21 0-384,21-21 208,0 21-208,21 0 0,-41 0 176,20-21-176,-21 21 80,21-20-80,-21 20 48,42 0-48,-42 0 0,1 0 16,20 0-16,-21 0 48,42 0-48,-42 0 0,0-21 64,21 21-64,-20 0 64,20 0-64,21 0 0,-42 0 208,21 0-208,0 0 368,0 0-368,21 0 0,-42 0 464,21 0-32,0 0-432,21 0 0,-20 21 336,-1-42-336,0 42 304,21-42-304,-21 21 192,21 0-192,-21 0 128,0 0-88,21 0-40,-21 0 24,21 0-264,0-21 240,0 21 0,-21 0-464,21 0-672,0 0 1136,0 0-1552,-21 0-1440,21 0-992,0 0 3984,0 0-3328,0 0 1664,0 0 6656,0 0-9984</inkml:trace>
  <inkml:trace contextRef="#ctx0" brushRef="#br0" timeOffset="2917">105 376 1607,'0'0'0,"0"0"272,0 0-272,0 0 1912,0 0 1648,0 0-9032,0 0 14976,0 0-6368,0 0-15776,0 0 27088,0 0-13056,0 0-624,0 0-17376,0 0 33792,0 0-16608,0 0-18336,0 0 36288,0 0-17528,0 0-20528,0 0 40104,0 0-19536,0 0-22656,0 0 44240,0 0-21728,0 0-24416,0 0 47872,0 0-23712,0 21-128,0-21-512,0 21 0,0 0 272,0 0-272,0 21 176,0-42-176,-21 21 0,21-1 64,0 22-64,0 0 64,0-21-64,0-21 0,0 42 40,0 0-40,0-22 24,0 22-24,0-42 0,0 21-24,0 21 24,0-21-40,0 0 40,0 21-48,0-42 48,0 20 0,0 1-16,0 0-32,0-21 48,0 21 0,0-21-80,0 21 80,0-21-192,0 0 192,0 21-256,0-42-216,0 21 472,0-21-616,0 0 616,0 21-1216,0-21 1216,0 0-1664,0 21 1664,0-20 0,0-1-1408,0 0 1408,0 0-704,0 21 704,0-21 0,0 0 0,-21 0 0,21 21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23.69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439 42 7303,'0'0'0,"0"0"2168,0 0-16,0 0-2152,0 0 2128,0 0-2192,0 0-2000,0 0 4064,0 0-2024,0 0-1952,0 0 3976,0 0-1704,0 0 240,0 0-3368,0 0 7048,0 0-2208,0 0-8232,0 0 14856,0 0-6432,0 0-13032,0 0 23280,0 0-11184,0 0-14976,0 0 28080,0 0-13936,0 0-15232,0 0 29728,0 0-14864,0 0-24,0 0-15072,0 0 30152,0 0-15016,0 0-15328,0 0 30536,0 0-15184,0 0-15568,0 0 31072,0 0-15336,0 0-16224,21 21 32200,0-21-15888,0 0-384,-21 0 384,0 0-384,21 0 0,0 0 336,0 0-336,-1 0 304,-20 0-304,21 0 0,-21 0 192,21-21-192,0 21 128,-21 0-128,21 0 0,0 0 64,0 0-64,-21 0 64,21-21-64,-21 21 0,21 0 40,0 0-40,-21 0 24,20 0-24,-20 0 0,21-21 0,0 21 0,0 0 0,-21 0 0,21 0 0,0 0 0,-21 0-24,21 0 24,-21 0 0,21 0-40,0 0 40,-21 0 0,21 0 64,0 0-64,-21 0 80,20 0-80,-20 0 0,0 21 48,21-21-48,-21 0 0,21 0 0,-21 0-24,0 0-16,0 0 40,0 0-48,0 0 32,21 0 16,-21 0 0,0 0-24,0 0-16,0 0 104,0 0-192,-21 0 64,21 21-176,0-21 240,0 0-400,0 0-672,0 0 2544,0 0-4496,0 0-1160,-21 0 4184,21 0 0,0 0-6312,-21-21 680,21 21 5632,0 0-2816,-20 0 2816,20-21 0,0 21 0,0 0 0</inkml:trace>
  <inkml:trace contextRef="#ctx0" brushRef="#br0" timeOffset="1817">439 63 4359,'0'0'0,"21"0"0,-42 0 1184,42 0-1184,-21 0 0,-21 0 2176,42 0-2176,-42 0 3152,42 0-3152,-42 0 2280,21 0-2280,21 0 0,-42 0 1624,42 0-1624,-42 0 616,21 0-616,21 0 0,-42 0 280,42 0-280,-42 0-64,42 0 64,-21 0 0,-21 0-64,42 0 64,-42 0-152,42 0 152,-21 0 0,-21 0-232,42 0 232,-42 0-216,42 0 216,-21 0 0,-21 0-104,42 0 104,-42 0 104,42 0-104,-42 0 216,21 0-216,21 0 0,-42 0 528,42 0-528,-42 0 752,21 0-752,21 0 0,-42 0 656,42 0-656,-42 0 368,42 0-368,-21 0 0,-21 0 40,42 0-40,-42 0 24,42 0-24,-21 0 0,-21 0 0,42 0 0,-42 0 0,21 0 64,0 0-64,0 0 128,-21 0-128,0 0 208,21 0-208,-21 0 240,0 0-240,21 21 256,-20-42-256,20 21 0,-21 21 256,0-21 104,0 0-360,21 0 0,0 0 472,-21 0 104,21 0-576,-21 0 576,21 0-112,-21 0-96,21 0-368,0-21 0,0 21 168,-21 0-80,21 0-88,-21 0 0,21 0 0,-21 0 0,0 0 0,21 0 0,-20 0 0,-1 0 16,21 0-16,-21 0 48,21 0 16,0 0-64,-21 0 64,21 0 104,0 0-168,0 0 280,-21 0-280,21 0 296,0 0-296,0 0 216,0 0-136,0 0-32,0 0-392,-21 0 688,21 0-304,0 0 48,0 0-88,0 0 128,21 0-128,-21 0 128,0 0 0,0 0-128,21 0 0,-21 0 128,0 21-64,0-21-64,21-21 0,0 21 0,-21 0-48,0 0 48,0 0-16,21 0 16,-21 0 0,20 0 0,-20-21 0,0 21 0,21 0 16,-21 0 32,0 0-48,21 0 80,-21 0 32,0 0-112,21 0 0,-21 21 104,21-21-16,-21 0-88,0 0 64,21 0-64,-21 0 64,21 21-64,-21-21 0,0 0 40,0 0-16,21 0-24,-21 0-24,0 0 24,0 0-40,21 0-8,-21 0 48,0 0-16,0 0-8,0 0 64,0 0-120,0 0 16,0-21 64,0 21 0,0 21-64,0-42 64,0 21-344,0 0-272,0 0 616,0 0-2776,0 0-1872,0 0 12072,0-21-14848,-21 21 3072,21-21 4352,0 21-2176,0 0 2176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26.46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0 1067 6663,'0'0'0,"0"0"1952,0 0-1952,0 0 2152,0 0 192,0 0-6840,0 0 9352,0 0-4704,0 0-5160,0 0 9968,0 0-4976,0 0-4928,0 0 9904,0 0-4912,0 0 224,0 0-5552,0 0 11056,0 0-4840,0 0-7648,0 0 14600,0 0-6608,0 0-10448,0 0 19488,0 0-9552,0 0-11856,0 0 22688,0 0-11392,0 0-12016,0 0 23792,0 0-11880,0-21-104,0 21 88,0 0-88,21-21 144,-21 0 96,0 21-240,21 0 0,-21-21 336,21 21-336,-21-21 368,21 21-368,-21 0 0,0-21 424,0 1-424,21-1 472,-21 21-472,20-21 448,-20 0-448,21 0 384,-21 0-384,0 0 256,0 21-256,21-21 0,-21 0 192,21 0-192,-21 1 104,0 20-104,0-42 0,21 21 88,-21 0-88,0 0 40,21 0-40,-21 21 0,0-21 24,0 0-24,21 0-48,-21 1 48,0 20 0,0-21-80,21-21 80,-21 42-24,0-42 24,0 21 88,0 21-88,0-21 0,21 0 104,-21 0-104,0 1 24,0 20-24,21 0 0,-21-21 0,0 0 0,0 0 64,0 21-64,21 0 0,-21-21 104,20 0-16,-20 21-88,0-21 16,21 21-16,-21 0-16,0-21 16,0 21 0,0 0-344,21 0-272,-21 0-904,0 0 1520,0 0-2128,0 21 288,0-21 1840,0 0-912,0 0 912</inkml:trace>
  <inkml:trace contextRef="#ctx0" brushRef="#br0" timeOffset="1947">314 210 2695,'0'0'0,"21"0"0,-42 0 632,42 0-632,-21 0 0,-21 0 720,42 0-720,-42 0 808,42 0-808,-42 0 144,21 0-144,21 0 0,-42 0 48,42 0-48,-42 0-240,21 0 240,21 0 0,-42 0-400,42 0 400,-42 0-920,42 0 920,-21 0 0,-21 0-1256,42 0 1256,-42 0-728,42 0 728,-21 0 0,-21 0 152,42 0-152,-42 0 1728,42 0-1728,-21 0 0,-21 0 2432,42 0-2432,-42 0 2728,42 0-2728,-42 0 2328,21 0-2328,21 0 0,-42 0 1488,42 0-1488,-42 0 1072,21 0-1072,21 0 0,-42 0 424,42 0-424,-42 0 216,42 0-216,-21 0 0,-21 0 16,42 0-16,-42 0 48,42 0-48,-21 0 0,-21 0 128,42 0-128,-42 0 192,42 0-192,-42 0 256,21 0-256,21 0 0,-21 0 256,0 0-48,0 0-208,0-21 0,0 21 176,0-21-176,20 21 256,-20 0-256,0-21 384,0 21 64,21-21-448,-21 21 0,0 0 384,0-21-384,0 21 272,0-20-272,0 20 0,21 0 240,-21-21-240,0 21 104,0-21-80,0 21-24,0-21-24,0 21 48,0 0-24,21 0 0,-21-21 40,0 21-16,0 0-24,0 0 16,0 0 32,0 21-48,0-21-128,0 0 128,0 0-320,0 21-944,0-21 1264,0 0-2000,0 21 2000,0-21-1840,0 0 1840,0 0-912,0 0 912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27.41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795 899 375,'0'0'0,"0"0"1104,0 0 1120,0 0-2224,0 0 2192,0 0-1120,0 0-1160,0 0-3088,0 0 6248,0 0-3160,0 0-2896,0 0 5928,0 0-2672,0 0-3488,0 0 6992,0 0-2496,0 0-6336,0 0 11840,0 0-4864,0 0-10624,0 0 19072,0 0-9264,0 0-288,0 0-13104,0 0 25040,0 0-12320,0 0-13616,-21-21 26880,21 1-13056,0-1-640,0 21 0,-21-21 704,21 0-704,-21 0 640,21 0-640,0 21 0,0-21 424,-21 0-424,21 0 280,-21 0-280,21 1 104,0 20-104,0-21 0,-21 0 88,21 0-88,0 0 168,0 21-168,-21-21 0,21 0 280,0 0-280,-20 0 384,20 0-384,0 21 0,0-20 384,0-1-384,0 0 296,-21 0-296,21 21 0,0-21 216,0 0-216,0 0 64,0 0-64,0 21 0,-21-21 0,21 0 0,0 1 0,0-1 0,0 0 64,0 21-64,0-21 0,0 21 104,0-21-104,0 21 88,0 0-88,0-21 0,-21 21 64,21-21-64,0 21 64,0 0-64,0 0 64,0-21-64,0 21 64,0 0-64,-21 0 16,21 0-32,0-21 16,0 21-48,0 0 48,0 0-16,0 0 32,0-21-32,-21 21-328,21-20 344,0 20 0,0 0-680,0 0-1072,0 0 4184,0 0-7336,0 0 2768,0 20 1072,0-20 1064,-21 0 0,21 0 0,0 0 0</inkml:trace>
  <inkml:trace contextRef="#ctx0" brushRef="#br0" timeOffset="1634">0 22 6343,'0'0'0,"0"0"1848,0 0 64,0 0-1912,0 0 1984,0 0-1792,0 0-2368,0 0 4544,0 0-1944,0 0-3216,0 0 6248,0 0-2416,0 0 160,0 0-6896,0 0 12800,0 0-5632,0 0-10048,0 0 18448,0 0-8800,0 0-12016,0 0 22568,0 0-11088,21 0-536,-21 0 0,0 0 336,21 0-336,-21 0 304,21 0-304,-21 0 0,21 0 256,0 0-256,-21 0 256,21 0-256,0 0 208,-21 0-208,21 0 0,-21 0 176,21 0-176,-1-21 144,-20 21-144,21 0 0,0 0 176,0 0 32,0 0-208,-21 0 0,21 0 240,0 0-240,0 0 336,-21 0-336,21 0 432,0 0-432,-1 0 400,1 0-400,-21 0 304,0 0-304,21 0 0,0 0 144,0 0-32,-21 0-112,0 0 16,21 0-16,-21 0-16,0 0 16,0 0-88,21 0 88,-21 0-104,0 0 104,0 0-152,0 0-16,0 0 488,0 0-1432,0 21 1112,0-21-1384,-21 20-2480,21-20 3864,0 0-5736,-21 21 5736,21-21-5080,0 0 5080,-21 21-2536,21-21 2536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33.03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22 105 1479,'0'0'0,"0"0"224,0 0-224,0 0 936,0 0 704,0 0 424,0 0-6704,0 0 11312,0 0-4968,0 0-10080,0 0 18184,0 0-8976,0 0-11472,0 0 21792,0 0-10896,0 0-11664,0 0 23136,0 0-11200,0 0-12784,0 0 25200,0 0-12048,0 0 64,0 0-15760,0 0 30512,0 0-14896,0 0-17344,0 0 33760,0 0-16528,0 0-18640,0 0 36592,0 0-17904,0 0-20160,0 0 39456,0 0-19536,0 0-176,0 0-21232,0 0 42096,0 21-20968,0-21-232,0 21 216,0 0-216,0 0 296,0 0-296,0-21 0,0 21 408,0-1-408,0 1 360,0 21-360,0-42 0,0 21 216,0 21-216,0-21 104,0 21-104,0-22 152,0-20-152,0 42 0,0-21 144,0 21-144,0-21 112,0-21-112,0 21 0,0 0 80,0 0-80,0-1 112,0-20-112,0 42 0,0-42 128,0 21-128,0 0 128,0 0-128,0-21 0,0 21 80,0 0-32,21-21-48,-21 0 0,-21 21 40,42-21-40,-42 0 88,42 21-88,-42-21 40,21 0-40,21 0 0,-21 0-40,-21 20-72,21-20 112,21 0 0,-42 0-80,42-20 80,-42 20-88,42 0 88,-21 0 0,-21 0-104,21-21 104,0 21-880,0-21 880,0 21 0,0 0-1616,0-21 1616,0 0-3456,0 0 3456,0 21-4544,0 0 4544,0-21 0,0 0-3760,0 0 3760,0 0-1872,0 21 1872,0 0 0</inkml:trace>
  <inkml:trace contextRef="#ctx0" brushRef="#br0" timeOffset="1963">43 1 839,'0'0'0,"0"0"0,0 0 16,0 0 256,0 0 256,0 0-1344,0 0 2480,0 0-720,0 0-3552,0 0 6192,0 0-2640,0 0-5472,0 0 9800,0 0-4672,0 0-6472,0 0 12384,0 0-5680,0 0 400,0 0-9808,0 0 18608,0 0-8432,0 0-13232,0 0 24800,0 0-11976,0 0-15552,0 0 29640,0 0-14752,0 0-16336,0 0 32048,0 0-15944,0 0-16,0 0-17096,0 0 33864,0 0-16832,0 0-17480,0 0 34672,0 0-17296,0 0-17632,0 0 35144,0 0-17472,0 0-17928,0 0 35872,0 0-17648,0 0 64,0 0-19568,0 0 38560,21 0-19232,-21 0-272,0 0 176,20 0-176,-20 0 64,21 0-64,-21 0 0,21 0 64,0 0 64,-21 0-128,21 0 192,0 0-192,-21 0 232,21 0-232,-21 0 0,0 21 216,21-21-216,-21 0 208,21 0-208,-21 0 240,0 0-240,21 0 0,-21 0 232,20 0-232,1 0 216,-21 0-216,21 0 168,0 0-16,0-21-152,-21 21 0,0 0 168,21 0-168,0 0 216,0 0-216,-21 0 0,0 0 168,21 0-168,0 0 88,0 0-88,-1 0 16,-20 0-16,21 0 48,0 0-48,0 0 80,-21 0-80,21 0 0,-21 0 112,21 0-112,0 0 104,0 0-104,-21 0 0,0 0 88,21 0-88,0 21 16,0-42-16,-21 21 0,0 0-16,20 0 16,1 0 16,-21 0-16,21 0 112,0 0 56,0 0-16,-21 0-152,0 0 80,21 21-80,-21-21 48,0 0-48,0 0 16,21 0-16,-21 0 48,0 0-48,21 0 0,-21 20 0,0-20-64,21 0 64,-21 0 0,0 0-112,21 21 32,-21-21 56,0 0 24,20 0 0,-20 0 24,0 21 16,0-21-40,21 0 0,-21 0 24,0 0-8,21 0-16,-21 0 0,0 0 48,21 0-32,-21 0-16,0 0-16,21 0-72,-21 0 88,0 0-104,0 0-24,0 0 0,0 0 488,0 0-1576,0 0-360,0 0 4368,-21 0-9728,0 0 968,21 0 5968</inkml:trace>
  <inkml:trace contextRef="#ctx0" brushRef="#br0" timeOffset="3261">1 858 967,'0'0'0,"0"0"56,0 0-56,0 0 248,0 0 200,0 0-1144,0 0 2136,0 0-520,0 0-3280,0 0 5744,0 0-2424,0 0-5304,0 0 9792,0 0-4120,0 0 184,0 0-9800,0 0 18072,0 0-8360,0 0-12632,0 0 23808,0 0-11448,0 0-14904,0 0 28464,0 0-13992,0 0-16152,0 0 31552,0 0-15632,0 0-17096,0 0 33560,0 0-16808,0 0-32,0 0-17320,0 0 34480,0 0-17208,0 0-17400,0 0 34944,21 0-17608,-21 0 496,21-21-496,-21 21 0,0 0 656,21-21-656,-21 21 624,20 0-624,-20 0 0,0-21 400,21 21-400,0-21 240,0 21-176,-21 0-64,21-21 0,-21 21 64,21 0-64,-21 0 104,0 0-104,21 0 0,-21 0 152,0-21-152,21 21 208,-21 0-208,21 0 240,0 0 32,-21 0-272,20 0 304,-20-21-304,0 21 208,21 0-208,-21 0 0,0 0 112,21-21-112,-21 21 64,21 0-64,-21 0 128,0 0-128,21-21 0,-21 21 128,21 0-128,-21 0 64,0 0-64,21-20 0,0 20 0,0-21 0,-21 21 0,21 0 0,0 0 0,-21-21 0,0 21 0,20 0 0,1 0 0,0 0 16,-21 0-16,21 0 0,-21 0 48,21 0-48,-21 0 104,0 0-104,21-21 0,-21 21 152,21 0 80,-21 0-232,21 0 280,-21 0-48,21-21-232,-21 21 0,0 0 152,21 0-88,-21 0-64,0-21 64,21 21-64,-21 0 16,20 0-16,-20 0-16,0 0 16,0-21 0,0 21-48,21 0 48,-21 0-16,0 0 16,21 0 0,0 0 0,-21 0 0,0 0 16,0 0 32,21-21-48,-21 21 0,0 0-64,0 0 0,0 0 192,21 0-256,-21-21 192,0 21-64,21 0 0,-21 0 64,0 0-48,21 0-16,-21 0 0,0 0-16,21-21 16,-21 21-24,0 0 24,21 0 24,-21 0 16,0 0-16,0 0-24,20 0 0,-20 0-24,0 0-16,0 0 40,21 0 0,-21 0-48,0 0 32,0 0 16,21 0 0,-21-20 0,0 20 0,21 0 0,-21 0-24,0 0 24,0 0-40,0 0-72,0 0 264,0 0-448,21 0-368,-21 0 664,0 0-1128,0 0-1160,0 0 5704,0 0-9792,0 20 3944,0-40 2432,0 40-1216,0-20 1216,0 0 0</inkml:trace>
  <inkml:trace contextRef="#ctx0" brushRef="#br0" timeOffset="3948">1025 1 2823,'0'0'0,"0"0"672,0 0-672,0 0 744,0 0 64,0 0-2360,0 0 3616,0 0-1232,0 0-3728,0 0 7072,0 0-2768,0 0-152,0 0-8096,0 0 14664,0 0-7232,0 0-9008,0 0 17328,0 0-8464,0 0-9808,0 0 19232,0 21-9872,0-21 848,0 20-848,0-20 0,0 21 1136,21 0-1136,-21 0 1320,0 0-1320,0-21 0,0 21 1240,0 0-1240,0 21 1000,0-21-1000,0-1 856,0-20-856,0 21 0,0 0 528,0 0-528,0 0 368,0-21-368,0 21 0,0 0 168,0 0-16,0 0-152,0-21 0,0 0 80,0 21-80,0-21 48,21 0-48,-21 0 0,-21 20-24,42-20 24,-42 0-40,42 0 40,-21 21-152,0-21 152,-21-21 0,21 21-232,0-20-1352,0 20 1584,0-21 0,0 21-2832,0-21 2832,-21 0-2736,21 0 2736,0 21 0,0-21-1360,0 0 1360,0 21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0:59.351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208 989 375,'0'0'0,"0"-23"0,0 23 0,0 23 0,0-46 0,0 46 1472,0-46-1472,0 23 0,0 23 2944,0-46-2944,0 46 2984,0-46-2984,0 46 1560,0-23-1560,0-23 0,0 46 80,0-46-80,0 46 48,0-23-48,0-23 0,0 46 104,0-46-104,0 46 216,0-23-216,0-23 0,0 46 656,0-46-656,0 46 1008,0-46-1008,0 23 0,0 23 1232,0-46-1232,0 46 1136,0-46-1136,0 23 0,0 23 832,23-46-832,-23 23 640,23 0-216,-23 0-424,23 0 0,-23 0 408,23 0-408,0 0 448,-23 0-448,23 0 512,0 0-512,0 0 616,-23 0-616,23 0 664,0 0-664,-23 0 552,23 0-552,-23 0 0,0 0 408,23 0-408,-23 0 168,23 0-168,-23 0 88,0 0-88,23-23 0,-23 23 16,23 0-16,-23 0 48,0 0-48,23 0 64,-23-23-64,23 23 64,-23 0-64,23 0 40,0 0-16,0 0-24,-23 0 0,0 0 80,23 0-80,0 0 176,0 0-176,-23 0 0,23 0 320,0 0-320,-23 0 384,23 0-384,0 0 384,-23 0-384,23 0 0,0 0 320,0 0-320,-23 0 192,23 0-192,-23 0 0,23 0 128,0 0-112,0 0-16,-23 0 0,0 0-16,23 0 16,-23 0-64,23 0 64,-23 0 0,0 0-64,0-23 64,0 46-112,23-46 112,-23 46-144,0-23 144,0-23 0,0 46-176,23-23 32,-23 0 144,0 0-1088,0 0-960,0 23 2048,0-23 0,0 0-2008,0 0 1008,0 0 1000</inkml:trace>
  <inkml:trace contextRef="#ctx0" brushRef="#br0" timeOffset="1216">323 989 3079,'0'0'0,"0"0"760,0 0-760,0 0 760,0 0 8,0 0-2296,0 0 3032,0 0-1544,0 0-1424,0 0 2880,0 0-1432,0 0 56,0 0-1480,-23 0 2968,23-23-936,0 23-592,-23 0 1072,23-23-1072,0 23 1344,0 0-1344,0-23 1152,-23 23-1152,23 0 848,0-23-848,0 23 0,0 0 752,-23-23-264,23 0-144,0 23-344,-23-23 104,23 0-80,0 23-24,-23-23 0,23 23-48,0-23 48,-23 23-16,23 0 16,0-23 0,0 23 80,0-23-80,-23 23 176,23-23-176,0 23 0,0 0 424,0-23-424,0 23 600,0-23-600,0 23 0,0 0 704,0-23-64,0 23-112,0 0-528,0-23 0,0 23 496,0-23-48,0 23-448,0 0 448,0-23-448,0 23 336,0-23-336,0 23 0,0 0 240,0-23-240,-23 0 80,23 0-80,0 23 0,0 0 48,0-23-48,0 23 16,-23-23-16,23 23 48,0 0-48,0-23 0,-23 0 16,23 0-32,0 23 16,0-23 0,-23 23 0,23-23 64,0 23-64,0 0 168,0-23-168,-23 23 216,46 0-216,-23 0 0,0 0 384,0-23-384,0 23 512,0 0-512,0-23 512,0 23-128,0-23-384,0 23 144,0 0-144,23-23 0,-46 23 48,46-23-48,-46 23-64,23-23 64,0 23 0,0 0-64,0-23 40,0 23 24,-23-23 24,23 23 40,0-23-64,0 23 0,0 0 64,0-23-64,-23 23 40,23 0-16,0 0-24,0-23 0,0 23 40,23 0-40,-23 0 88,0 0-88,0 0 80,23 0-80,-23 0 48,0-23-48,0 23 0,0 0-304,23 0-288,-23 0 592,0 0-2800,0 23-1888,23-23 4688,-23 0-4400,0 0 4400,0 0-2192,0 0 2192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45.858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0 4999,'0'0'0,"21"0"0,-42 0 1400,42 0-1400,-42 0 1552,21 0-1552,21 0 0,-42 0 1704,42 0-1704,-42 0 832,21 0-832,21 0 0,-42 0 1216,42 0-1216,-42 0 2112,21 0-2112,21 0 0,-42 0 2624,42 0-2624,-42 0 2832,42 0-2832,-21 0 0,-21 0 2544,42 0-2544,-42 0 1808,42 0-1808,-21 0 0,-21 0 1392,42 0-1392,-42 0 680,42 0-680,-42 0 408,21 0-408,21 0 0,-42 0 80,42 0-80,-42 0 48,21 0-48,21 0 0,-42 0 40,42 0-40,-42 0 88,42 0-88,-21 0 0,-21 0 144,42 0-144,-42 0 176,42 0-176,-21 0 0,-21 21 168,42-21-168,-42 0 152,42 0-152,-42 21 168,21-21-168,21 21 0,-42-21 216,42 21-216,-21 0 256,0-21-256,0 21 256,0 0-256,0-1 208,0-20-208,0 21 0,0-21 176,21 21-176,-21 0 104,0-21-104,0 21 88,0 0-88,0 0 0,0-21 0,0 0-64,0 21 64,0-21-128,21 21 128,-21-21-128,0 0 128,0 21-368,0-21-224,0 0 592,0 0-1200,0 0-352,0 0 4304,-21 0-8280,21-21 5528,0 21-3624,0-21 3624,0 21 0,0 0-2992,0-21 2992,0 21-1488,0-21 1488,0 21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47.335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0 502 3591,'0'0'0,"0"0"928,0 0 112,0 0-1040,0 0 1152,0 0-896,0 0-1664,0 0 3008,0 0-1368,0 0-2064,0 0 4008,0 0-1432,0 0 304,0 0-5016,0 0 9360,0 0-3872,0 0-8432,0 0 15248,0 0-7072,0 0-10864,0 0 20008,0 0-9872,0 0-11480,0 0 22096,0 0-10976,0 0-72,0 0-11536,0 0 22952,0 0-11328,0 0-11904,0 0 23744,0-21-12032,0 21 528,0-21-528,0 21 0,0 0 624,21-20-624,-21-1 768,0 0-768,0 21 0,0-21 832,21 0-832,-21 0 744,0 0-744,0 0 600,0 21-600,21-21 0,-21 0 360,21 1-360,-21-1 280,0 21-280,0-21 0,0 0 144,21 0-144,-21 0 112,0 21-112,21-21 16,-21 0-16,0 21-16,0-21 16,0 21 0,0 0-256,0-21-192,21 21 448,-21 0 0,0 0-1200,0-20 1200,0 20-1744,0 0-1032,0 0 2776,0-21 0,0 21-3240,0 0 3240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48.06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1 398 8327,'0'0'0,"0"-21"0,0 21 0,0 21 2512,0-42-2512,0 42 2808,0-42-2808,0 42 3112,0-21-3112,0-21 0,0 42 768,0-42-768,0 42 640,0-21-640,0-21 0,0 21 336,0 0-160,0 0-176,21-21 16,-21 0 32,21 0-48,-21 21 0,0 0 64,21-21-64,-21 21 64,20-20-64,-20-1 512,0 21-512,21 0 0,0-21 960,-21 0-960,21 21 1296,-21 0-1296,0-21 0,21 21 1200,0-21-1200,-21 21 832,21-21-832,-21 21 0,0 0 576,21-21-576,-21 21 232,21-21-232,-21 21 0,0 0 152,0-21-152,21 21 16,-21 0-16,0 0-16,0-20 16,20 20-48,-20 0 32,0 0 16,21 0 0,-21 0-24,0 0-16,0 0 40,21-21 0,-21 21-152,21 0-80,-21 0 232,0 0-448,21 0 448,-21 0-576,0 0 576,0 0-1152,21 0 1152,-21 0-1600,0-21-1600,0 21 3200,0 0-4352,0-21 4352,0 21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48.633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1 189 5895,'0'0'0,"0"0"0,0 0 1696,0 0 904,0 0-6896,0 0 12088,0 0-5344,0 0-12688,0 0 22704,0 0-10928,0 0-448,0 0-16176,0 0 30768,20-21-15680,-20 21 560,0 0-560,21 0 0,-21 0 488,21 0-488,0-21 472,-21 21-472,21 0 0,0 0 448,0-21-448,0 21 448,0 0-448,-21 0 0,21 0 400,-1-21-400,1 21 368,0 0-368,-21 0 0,21 0 320,0 0-320,0-21 320,0 21-320,-21 0 256,0 0-256,21 0 0,0-21 192,0 21-64,0 0-128,-21 0 0,0 0 128,20-21-128,-20 21 64,21 0-64,-21 0 0,0 0-64,21 0 64,-21 0 0,0 0-64,0 0 0,21 0 64,-21-21-64,0 21 64,0 0-240,21 0-160,-21 0 400,0 0-768,21 0-192,-21 0 960,0 0-1392,21 0-224,-21 0 1616,0-21-2352,0 21-480,0 0 2832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56.646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1 5511,'0'0'0,"0"0"1568,0 0 880,0 0 880,0 0-3328,0 0 2344,0 0-272,0 0-776,0 0-7008,0 0 12240,0 0-6296,0 0-6992,0 0 13672,0 0-6640,0 0-7456,0 0 14864,0 0-6784,0 0-9472,0 0 18240,0 0-8448,0 0-12096,0 0 22912,0 0-11096,0 0-144,0 0-14552,0 0 28096,0 0-13824,0 0-15360,0 0 30032,21 0-15184,-21 0 240,21 0-240,-21 0 0,21 0 144,0 20-144,-1-20 176,1 0-176,-21 0 0,21 0 144,0 0-144,0 0 112,0 0-112,-21 0 64,0 0-64,21 0 0,0 0 64,0 0-64,-21 0 64,0 0-64,21 0 0,-1 0 64,1 0-48,-21 0-16,21 0-16,0 0-32,-21 0 48,21 0-16,0 0 16,-21-20 0,0 20 0,21 0 0,-21 0-152,0 0-144,0 0 296,21 0 0,-21 0-1688,0 0-1232,0 0 2920,-21 0 0,21 0-2776,0 20 2776,0-20-1384,0 0 1384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57.827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43 10055,'0'0'0,"0"0"0,0 0 3088,0 0 464,0 0 480,0 0-14704,0 0 22320,0 0-11088,0 0-12768,0 0 24496,0 0-12240,0 0-12384,0 0 24736,0 0-12272,0 0-12656,0 0 25328,0 0-12432,0 0 184,0 0-14272,20 0 27440,-20 0-13056,21 0-664,-21 0 744,0 0-744,21 0 0,0 0 728,0 0-176,-21 0-552,21 0 0,0 0 408,0 0-408,-21 0 144,21 0-144,-21 0 0,21 0 48,0-21-48,-1 21 0,-20 0 0,0 0 64,21 0-64,0 0 64,-21 0-64,21 0 0,-21 0-128,0-21 128,0 42-192,0-21 192,21 0 0,-21 0-960,0 0-704,0 0 1664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3:59.215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1 1 4487,'0'0'0,"0"0"0,0 0 1232,0 0 128,0 0-3952,0 0 6672,0 0-3552,0 0-5136,0 0 9904,0 0-4464,0 0 0,0 0-7792,0 0 14920,0 0-6784,0 0-10312,0 0 19784,0 0-8960,0 0-14024,0 0 26400,0 20-12464,21-20-1600,-21 0 0,0 0 1232,20 0-1232,1 21 1008,0-21-416,-21 0-592,21 0 0,0 21 432,0-21-432,-21 0 192,0 0-192,21 0 0,0 0 128,0 0-128,0 0 40,-1 0-40,-20 0 0,21 0 24,0 0-24,0 0 16,0-21-16,-21 21 0,21 0 48,0 0-48,-21 0 80,21 0-80,-21 0 0,21 0 112,0 21-112,0-21 104,-1 0-104,1 0 88,-21 0-88,21 0 0,0 0 0,0 0 0,-21 0-64,0 0 64,21 0 0,-21 0-152,21 0 152,-21 0-168,21 0 168,-21 0 0,0 0-576,21 0-384,-21 0 960,0 0-1968,0 0-608,0 0-1480,0 0 12656,-21 21-17200,21-21 3696,0 0 4904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07.543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283 198 2375,'0'0'0,"0"0"528,0 0-528,0 0 1528,0 0 1008,0 0-344,0 0-8448,0 0 13904,0 0-7072,0 0-8800,0 0 17024,0 0-8480,0 0-9440,0 0 18304,0 0-9936,0 0-7680,0 0 15568,0 0-7136</inkml:trace>
  <inkml:trace contextRef="#ctx0" brushRef="#br0" timeOffset="1926">0 15 375,'0'0'0,"0"0"0,0-14 0,0 28 0,0-28 0,0 28 832,0-14-832,0-14 0,0 28 1664,0-28-1664,0 28 1744,0-28-1744,0 14 0,0 14 1008,0-28-1008,0 28 576,0-28-576,0 14 0,0 14 896,0-28-896,0 28 1408,0-28-1408,0 14 0,0 14 1600,0-28-1600,0 28 1792,0-28-1792,0 28 1792,0-14-1792,0-14 0,0 28 1576,0-28-1576,0 28 1368,0-14-1368,0-14 0,0 28 1040,0-28-1040,0 28 944,0-28-944,0 14 0,0 14 768,0-28-768,0 28 704,0-28-704,0 28 576,0-14-576,0-14 0,0 28 512,0-14-24,0 0-488,15 0 0,-15 14 536,14-14-536,0 14 680,-14-14-680,14 0 0,0 14 792,0 0-792,0 0 872,15-14-872,-29 0 0,14 14 856,0 1-856,14-1 720,-14 0-720,-14-14 0,14 0 624,1 14-624,-1 0 384,0-14-384,0 14 256,-14-14-256,14 0 0,0 14 80,0-14-80,0 14 48,-14-14-48,15 15 16,-1-15-16,-14 0 48,14 14-48,-14-14 0,0 0 16,14 0-16,-14 14-16,0-14 16,14 0-64,-14 14 64,0-14-64,14 14 64,-14-14-112,0 0 112,14 0-144,-14 14-992,0-14 1136,0 0-2064,0 14 2064,0-14-2008,0 0 2008,0 0-1000,0 0 2000,0 0-2000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11.008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0 0 2055,'0'0'0,"0"0"0,0 0 416,0 0 968,0 0 960,0 0-6488,0 0 10800,0 0-4496,0 0-10976,0 0 19016,0 0-9216,0 0-12168,0 0 22792,0 0-11328,0 0-12168,0 0 23920,0 0-11856,0 0 248,0 0-13056,0 0 25928,0 0-12424,0 0-15040,0 0 29192,0 0-14152,0 0-16768,14 0 31792,-14 0-14976,14 14-920,-14-14 936,15 0-936,-15 0 0,14 0 920,0 14-920,0-14 784,0 14-784,-14-14 0,0 0 688,14 15-688,0-15 464,0 14-464,1 0 368,-15-14-368,14 14 208,0-14-208,-14 14 176,0-14-176,14 0 0,-14 14 168,14-14-168,-14 14 216,14 0-216,-14-14 0,0 0 232,14 15-232,-14-1 216,14-14-216,-14 0 0,0 14 128,15 0-128,-15 0 64,14 0-64,-14 0 0,0-14 0,14 14 0,-14 1 0,14-1 80,-14-14-80,0 14 0,14 0 176,-14 0-176,14-14 208,-14 0-208,0 14 0,0 0 176,14-14-176,-14 0 40,0 14-40,0-14 0,14 0-40,-14 15 40,0-15-112,0 0 112,15 0-80,-15 0-32,0 14 112,0-14-144,0 0 144,0 0-576,0-14-384,0 14 960,-15 0-2672,15-15 2672,0 15-3984,-14-14 3984,14 14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21.099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28 57 375,'0'0'0,"0"0"528,0 0-528,0 0 1072,0 0 16,0 0-3248,0 0 4896,0 0-2672,0 0-2864,0 0 5664,0 0-2824,0 0-2944,0 0 5832,0 0-2464,0 0-3856,0 0 7728,0 0-2928,0 0-7152,0 0 12896,0 0-5792,0 0-32,0 0-11168,0 0 20872,0-14-11032,0 14 1112,0 0-1112,0-14 936,0-1-80,0 15-856,0 0 640,0-14-640,-14 14 512,14 0-512,0 0 360,0 0-16,0 0-24,0 0-1344,0 14 2368,0 1-832,0-15-512,0 14 704,0 0-704,0 0 808,0-14-808,0 14 728,14 0-176,-14-14-552,0 14 472,0 0-176,0-14-296,0 0 216,0 15-216,0-15 80,0 14-32,0-14-48,0 0 16,0 14-16,0-14 48,0 0-48,0 14 64,0 0 0,0-14-64,0 0 64,0 14-64,0-14 64,0 14-64,0-14 0,0 0 64,0 14 0,0-14 40,0 0-104,0 0 152,0 15 40,0-15-192,0 0 192,0-15-192,0 15 128,0 0-128,0 0 64,0-14-88,0 14 24,0 0-40,0-14 40,0 14-24,0-14 24,0 14 0,-14 0 24,14 0-152,0-14 128,0 14-320,0 0 320,0 0-432,0 0 96,0 0 1104,0-14-1536,0 14 336,0 0-160,0 0 592,0 0-2328,0 0-1552,-14-14 3880,14 14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01.654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875 966 2247,'0'0'0,"0"0"480,0 0 496,0 0 496,0 0-1472,0 0 1024,0 0-448,0 0-2176,0 0 3280,0 0-1632,0 0-1776,0 0 3432,0 0-1744,0 0-1624,0 0 3368,0 0-1552,0 0 360,0 0-2880,0 0 5504,0 0-2160,0-23-976,0 23 0,0 0 944,0-23-944,0 23 832,0-23-832,0 23 0,0 0 768,0-23-768,23 0 576,-23 0-576,0 23 0,0-23 448,0 0-448,0 23 144,0-23-144,0 0-16,0 23 16,23-23 0,-23 0-128,0 0 128,0 23-64,0 0 64,-23-23 0,23 0 16,0 0-16,0 0 48,0 23-48,0-23 64,0 0-64,0 23 64,0-23-64,0 23 0,0 0 64,0-23-64,0 0 64,0 23-64,0-23 80,0 0 32,23 23-112,-23-23 144,0 23-144,23-23 0,-23 23 176,0-23-176,23 23 128,-23-23-128,0 23 0,0 0 64,23-23-64,-23 0 0,23 23 0,-23 0 0,0-23 0,0 0 0,0 0 0,0 23 0,0-23 0,23 0 0,-23 23-24,0-23 24,0 23-40,0 0 40,0-23 0,0 23-48,0-23 48,0 23-16,0 0 16,0-23 0,0 23-24,0 0-16,23-23 40,-23 23 0,0 0 64,23 0-64,-23 0 0,0 0 80,0 0-32,23-23-48,-23 23-24,0 0 24,0 0-40,23 0 40,-23 0-176,0 0 176,0 0-272,0 0-840,0 0 2496,-23-23-4600,23 23 1504,0 0 1712,0 0-848,0 0 848</inkml:trace>
  <inkml:trace contextRef="#ctx0" brushRef="#br0" timeOffset="937">1 92 5191,'0'0'0,"0"0"1464,0 0 216,0 0-1680,0 0 1896,0 0-1344,0 0-3000,0 0 5368,0 0-2664,0 0-3432,0 0 6480,0 0-3264,0 0-3384,0 0 6776,0 0-3240,0 0 64,0 0-4136,0 0 8272,23 0-3688,-23 0-704,23 0 0,-23 0 912,23 0-912,0 0 944,-23 0-944,23 0 0,0 0 808,23 0-808,-23 0 664,0 0-664,-23 0 0,23 0 384,0 0-384,0 0 256,0-23-256,-23 23 0,23 0 80,0 0-80,0 0 48,0 0-48,0 0 16,-23 0-16,23-23 0,0 23 48,0 0 16,0-23-64,-23 23 0,23 0 64,0 0 0,0 0-64,-23 0 0,23 0 64,0 0 80,0 0-144,-23 0 0,23 0 240,0 0 144,0 0-384,0 0 448,-23 0-448,23 0 0,0 0 448,0 0-448,-23 0 384,0 0-384,23 0 0,0 0 192,0 0-128,0 0-64,-23 0 0,0 0-64,23-23 64,-23 23-64,0 0 64,23 0-64,-23 0 0,23 0 64,-23 0 0,0 0 64,23 0-64,-23 0 64,0 0-64,23 0 0,-23 23 0,23-23-64,-23 0 64,0 0-64,23 0 64,-23 0-24,0 23 24,0-23 0,0 0 24,23 0-24,-23 0-48,0 0 48,0 0-144,0 0-1608,0 0-1488,0 0 8376,0 0-13432,0 23 6720,0-23 1576,-23 0 0,23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22.590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113 0 4999,'0'0'0,"0"0"0,0 0 1400,0 0 920,0 0 920,0 0-10200,0 0 16288,0 0-7344,0 0-13296,0 0 23752,0 0-11776,0 0-13768,0 0 26336,0 0-13168,0 0-13360,0 14 26608,-14 0-13264,14 0-48,0 1 64,0-15-64,0 14 0,0 0 64,0 0-64,0 0 232,0-14-232,0 28 0,-14-14 408,14 1-408,0-1 576,0-14-576,0 28 0,0-14 576,0 0-576,-14 14 424,14-13-424,0-15 0,0 14 280,0 0-280,-14 14 104,14-14-104,0-14 0,0 14 88,0 0-88,-14 1 40,14-1-40,0 0 24,0-14-24,-15 14 0,15 0 0,0-14 0,-14 14-64,14 0-64,0-14 128,0 0-704,0 14 704,0-14-1216,0 0 1216,-14 0-2520,14 15-784,0-15 3304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23.351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255 1 1991,'0'0'0,"0"0"400,0 0-400,0 0 1272,0 0 880,0 0-5576,0 0 9424,0 0-3456,0 0-11088,0 0 19240,0 0-8880,0 0-496,0 0-15152,0 0 28840,0 14-15008,-14-14 872,14 0-872,0 14 0,0 0 728,-15 0-728,15 0 448,-14 1-448,14-15 0,-14 14 320,14 0-320,-14 14 144,0-14-144,14-14 0,0 28 112,-14 1-112,0-15 64,14 14-64,0-28 0,-14 14 64,14 14-64,-15-13 80,15 13-80,-14-14 112,14-14-112,0 14 0,-14 0 208,14 0-208,-14 0 304,14-14-304,0 15 0,-14-1 256,14 0-256,0 0 128,-14-14-128,14 0 0,0 14-48,0 0 48,-14-14-80,14 14 80,0-14-344,0 0 344,-14 0 0,14 0-552,0 14-1840,0-14 2392,-15-14 0,15 14-4008,0 0 4008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24.123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481 15 3591,'0'0'0,"0"-14"0,0 28 928,0-28-928,0 14 0,0 14 960,0-28-960,0 28 976,0-28-976,0 28 256,0-14-256,0-14 0,0 28 448,0-28-448,0 28 720,0-14-720,0-14 0,0 28 816,0-28-816,0 28 1216,0-14-1216,0-14 0,0 28 1536,0-28-1536,0 28 1872,0-28-1872,0 14 0,0 14 1904,-14-14-160,14 0-1744,0 14 1584,-15 0-1584,1-14 1064,14 14-1064,-14 0 728,14-14-728,-14 15 0,-14-1 336,14 0-336,0 0 304,14-14-304,-29 28 0,15-14 168,-14 0-168,14 15 88,-14-15-88,28-14 0,-15 28 0,-13-14 0,14 14 0,0-13 0,14-15 0,-28 28 16,14-14-16,-1 0 48,1 0-48,0 0 16,14-14-16,-14 14 0,0 1-16,0-1 16,14 0-560,0-14 560,-14 14 0,14 0-1040,-14-14 1040,14 0-2584,0 0 2584,-15 0 0,15 0-3624,0 0 3624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24.871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424 0 6855,'0'0'0,"0"0"2016,0 0 752,0 0-2768,0 0 3520,0 0-1584,0 0-7392,0 0 12560,0 0-6000,0 0-9312,0 0 17296,-14 14-8624,14-14-464,-14 0 304,0 14-304,-1 0 168,1-14-168,-14 15 216,28-15-216,-14 14 0,0 0 208,0-14-208,-15 14 176,29-14-176,-14 14 0,0 0 104,-14 0-104,14 0 88,0-14-88,14 0 0,-14 15 40,-1-1-40,-13 0 24,14-14-24,14 0 0,-14 14 0,0 0 0,0-14 0,14 14 0,-14-14-24,14 0 24,-15 14 0,1-14-40,0 14-624,14-14 664,0 0-1256,0 0 16,0 0 3736,0-14-4992,0 14 1880,0 0 616,0-14 0,0 14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25.818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452 1 6535,'0'0'0,"0"0"1912,0 0-1912,0 0 2064,0 0 152,0 0-1880,0 0-4952,0 0 9472,0 0-4712,0 0-5144,0 0 10176,0 0-4520,0 0-6488,0 0 12800,0 0-5160,0 0-10584,0 0 19584,0 0-8744,0 0-14936,0 0 27648,-14 0-13432,14 0-1344,0 0 960,-14 0-960,0 0 424,14 14-424,-14-14 280,14 0-280,-14 0 0,0 0 64,-1 0-64,1 14 0,14-14 0,-14 0 0,0 0-24,-14 14 24,14-14 24,0 0-24,14 0 0,-29 14 40,15-14-40,0 0 24,0 0-24,-14 15 16,28-15-16,-14 0 0,-1 14 48,1-14-48,-14 0 80,28 0-80,-14 14 0,0-14 112,0 0-112,14 0 64,0 0-64,-14 14 0,-1-14 0,1 0-88,14 0 88,0 0-104,0 0-72,0 0 456,0-14-768,14 14 488,-14 0-1280,15-14 1280,-15 14-2304,0 0 2304,14-14 0,0 14-2224,0 0 1120,-14 0 1104,0-15 0,14 15 0,-14-14 0,0 14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28.935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410 0 3847,'0'0'0,"0"0"1016,0 0-1016,0 0 1336,0 0 328,0 0-1008,0 0-4312,0 0 7680,0 0-4008,0 0-4056,0 0 8064,0 0-4072,0 0-3928,0 0 7936,0 0-3896,0 0-4088,0 0 8176,0 0-3576,0 0-5304,0 0 10416,0 0-4280,0 0 64,0 0-10040,0 0 18520,-14 0-8712,14 0-1240,-14 14 912,0-14-160,0 0-752,14 0 0,0 14 400,-14-14-400,-1 0 240,1 0-240,0 14 64,14-14-64,-14 0 0,0 0 64,0 0-64,0 0 40,14 0-40,-29 0 0,15 0 24,0 0-24,0 0 40,14 0-40,-14 0 0,0 15 88,0-30-88,-1 15 208,1 0-208,14 0 0,-14 0 304,0 0-304,14 0 320,-14 0-320,14 0 0,0 0 256,-14 0-256,14 0 168,-14 0-168,14 0 152,0 0-152,-14 0-944,14 0-1056,0 0 2000,-15 0-2048,15 0 1024,0 0 1024,0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31.693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382 537 1415,'0'0'0,"0"0"208,0 0 400,0 0-608,0 0 1024,0 0-192,0 0-2688,0 0 4160,0 0-2048,0 0-2816,0 0 5568,0 0-1880,0 0-5264,0 0 9896,0 0-3824,0 0-160,0 0-11248,0 0 20240,-14-14-9760,14 14-1008,0-14 0,-14 14 512,0-15-512,14 1 320,-14 0-320,14 14 0,-14-14 80,-1 0-80,-13 14 48,14-14-48,14 14 0,-14-14 0,0 0 0,0-1 0,0 1 0,-1 0 16,15 14-16,-14-14 0,14 0 48,-14 0-48,0 0 128,14 14-128,-14-14 0,14-1 192,-14 1-192,0-14 192,14 28-192,0-14 0,-14-14 128,-1 14-128,15-15 16,-14 1-16,14 28 0,-14-14-16,14-14 16,-14 14-816,0-1 816,14 15 0,0-14-1552,-14-14 1552,14 28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30.029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1456 651 3975,'0'0'0,"0"0"1056,0 0-16,0 0-1040,0 0 1024,0 0-960,0 0-1152,0 0 2368,0 0-624,0 0-2592,-14 0 4880,0 0-1536,-1 0-1408,15 0 0,-14 0 1472,0 0-1472,0 0 1472,0 0-1472,14 0 0,-14 0 1408,0 0-1408,0 0 1024,-1 0-1024,1-15 704,14 15-704,-14 0 0,0 0 272,0 0-272,0 0 176,14 0-176,-28-14 0,13 14 40,1 0-40,0 0 24,-14 0-24,28 0 0,-14 0 0,0-14 0,-15 14 0,15 0 0,-14 0 0,28 0 0,-14-14 0,0 14 0,0 0 0,-15 0-24,29 0 24,-14 0 0,0-14-40,0 14 40,0 0-688,14 0 688,-14-14 0,0 14-1296,0-14 1296,14 14 0</inkml:trace>
  <inkml:trace contextRef="#ctx0" brushRef="#br0" timeOffset="766">495 340 1543,'0'0'0,"0"0"248,0 0 1328,0 0-1576,0 0 2896,0 0 432,0 0-9552,0 0 15136,0 0-7312,0 0-12112,0 0 22176,0 0-11072,-14 0-592,14 0 0,0-14 496,-14 14-496,14-14 256,-14 14-256,14 0 0,-14-15 128,0 15-128,-1-14 16,1 0-16,0 0 48,14 14-48,-14 0 0,0-14 40,0 0-40,0 14 24,14 0-24,-14-14 0,-1 0 16,1-1-16,-14 1 48,14 0-48,14 14 0,-14-14 64,0 0-64,-15 0 64,15 0-64,14 14 0,-14 0 40,0-14-40,0-1 24,0 1-24,0 14 0,14 0 0,-14-14 0,-1 14 0,15-14 0,-14 14-816,14 0 816,-14-14 0,0 14-1616,0 0-8,14-14 1624,0 14 0,0 0-808,-14 0 808,14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32.714"/>
    </inkml:context>
    <inkml:brush xml:id="br0">
      <inkml:brushProperty name="width" value="0.04999" units="cm"/>
      <inkml:brushProperty name="height" value="0.04999" units="cm"/>
      <inkml:brushProperty name="color" value="#3165BB"/>
    </inkml:brush>
  </inkml:definitions>
  <inkml:trace contextRef="#ctx0" brushRef="#br0">184 509 4359,'0'0'0,"0"0"1184,0 0-16,0 0-1168,0 0 1152,0 0-1176,0 0-1104,0 0 2280,0 0-1008,0 0-1440,0 0 2832,0 0-832,0 0-2944,0 0 5568,-14 0-1968,14-14-1360,0 14 0,0 0 1264,-14-14-1264,14-1 848,0 1-848,-14 14 560,14 0-560,-14-28 0,14 14 192,-14 0-192,0-14 128,14 28-128,0-15 0,-15 1 80,15-14-80,-14 14 112,14 0-112,0 14 0,-14-28 80,14 13-80,-14-13 48,14 14-48,0 14 0,-14-14 40,14 0-40,-14 0 88,14 0-88,0-1 64,0 15-64,0-14 0,0 0 0,0 0 0,-14 0-280,14 14 280,14-14 0,-14 14-488,0-14 488,0 0-1648,0 14 1648,14 0 0,-14-15-2576,14 15 2576,0 0-2352,0-14 2352,-14 14 0,14 0-1168,-14 0 1168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37.803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0 396 1223,'0'0'0,"14"0"0,-14 0 0,-14 0 144,28 0-144,-28 0 416,14 0-416,14 0 0,-28 0 704,28 0-704,-28 0 1168,14 0-1168,14 0 0,-28 0 1520,28 0-1520,-28 0 1872,14 0-1872,14 0 0,-28 0 1904,28 0-1904,-28 0 1728,28 0-1728,-14 0 0,-14 0 1536,28 0-1536,-28 0 1168,28 0-1168,-14 0 0,0 0 1008,0-14-1008,0 14 640,0-14-640,0 14 0,0 0 448,0-14-448,0 0 168,0-1-80,0 15-88,0-14 0,0 0 16,0 0-16,0 14 48,0 0-48,0-14 0,0 0 128,0 0-128,0 14 192,0-29-192,0 29 0,0 0 400,0-14-400,0 0 560,0 0-560,14 0 616,-14 14-616,0-14 0,0 0 536,0 0-536,0-1 360,0 15-360,0-14 0,0 0 280,15 0-280,-15 0 64,0 14-64,0-14 0,0 14-64,0-14 64,0 14-304,0-14 304,0 14 0,0 0-400,0 0-1096,0 0 3392,0 14-6264,0 0 2064,0 0 1152,0-14 1152,0 14 0,0-14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05.203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736 70 1031,'0'0'0,"0"0"80,0 0-128,0 0 48,0 0-176,0 0-80,0 0 688,0 0-992,0 0 1120,0 0-1120</inkml:trace>
  <inkml:trace contextRef="#ctx0" brushRef="#br0" timeOffset="738">690 1 2055,'0'0'0,"0"0"416,0 0-416,0 0 1088,0 0 656,0 0-4576,0 0 7368,0 0-3104,0 0-7400,0 0 12704,0 0-6352,0 0-7504,0 0 14280,0 0-7072,0 0 184,0 0-7792,0 0 15472,0 0-7104,0 0-9648,0 0 18736,0 0-8576,0 0-12656,0 0 23920,0 0-11600,0 0-14672,0 0 28064,0 0-13952,0 0-32,0 0-15744,0 23 31008,-23-23-15312,23 0-384,0 23 0,-23-23 296,23 23-296,-23-23 216,23 0-216,-23 23 0,0-23 144,23 23-144,-23-23 176,0 23-176,23-23 0,-23 23 144,0-23-144,0 23 112,0-23-112,23 0 0,-23 23 64,0-23-64,0 23 64,0 0 16,23-23-80,-23 0 0,23 23 112,-23-23-112,23 22 192,0-22-192,-23 0 0,23 23 256,-23 0 40,23-23-296,0 23 280,0-23-72,0 0-208,-23 23 176,23-23-48,-23 23 0,23-23-128,0 0 104,-23 0-16,23 0-88,-23 23 64,0-23 0,23 0-64,0 0 40,-23 23-40,23-23 24,0 0-24,-23 23 16,23-23 32,0 23-48,0-23 0,0 0 128,0 23 64,0 0 16,0-23-208,0 0 176,0 23-96,0-23-80,0 0 48,-23 0-48,23 0 0,0 23 0,-23-23 16,23 0-16,0 0 48,-23 0-32,23 0-32,0 0 16,0 23 16,-23-23-16,23 0 112,0 0-112,0 0-88,23 0 88,-23 0-360,0 0 360,0 0-1048,0 23 1048,23-23-1448,-23 0 1448,0 0-3056,23 0 3056,-23 0-4240,0 0 4240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38.532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14 326 2695,'0'0'0,"0"0"0,0 0 632,0 0 576,0 0-3048,0 0 5472,0 0-1992,0 0-80,0 0-8392,0 0 14768,0 0-7184,0 0-9440,0-15 17376,0 15-8392,0-14-296,0 0 216,0 0-216,0 14 0,0 0 80,0-14-80,0 0 48,0-14-48,0 28 0,-14-14 272,14-1-272,0 1 560,0 0 312,0 14-872,0-14 0,0 0 920,0 0-920,0 0 744,0 14-744,0-14 0,0 14 536,14-15-536,-14 1 232,0 0-232,0 14 0,0 0 152,0-14-152,0 14-432,0-14 432,0 14 0,0 0-912,0-14 912,0 14-2688,0 0 2688,0 0-3968,-14 0 3968,14 0-3504,0 0 1760,0 0 1744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39.626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 14 3975,'0'0'0,"0"0"1056,0 0-1056,0 0 1064,0 0 0,0 0-3192,0 0 4168,0 0-2208,0 0-1704,0 0 3568,0 0-1776,0 0 464,0 0-2384,0 0 4768,0 0-1424,0 0-5456,0 0 9760,14 0-4224,-14-14-1424,0 14 0,14 0 1136,0 0-480,0 0-656,-14 0 0,14 0 496,1 0-288,-1 0-208,0 0 112,-14 0-112,14 0 0,0 0 0,0 0 0,0 0 0,-14 0 0,15 0 0,-1 14 0,0-14 0,0 0 0,-14 0 0,14 0 0,0 0 40,0 0-40,0 0 88,1 0-88,-15 0 0,14 14 64,0-14-64,0 0 0,0 0 0,-14 0 0,14 0 0,0 0 64,0 0-64,1 0-216,-15 0 216,14 0-552,0 0-1224,-14 0 1776,0 0-2640,14-14 2640,-14 14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40.311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0 1 5191,'0'0'0,"0"0"1464,0 0 0,0 0-1464,0 0 1472,0 0-1456,0 0-1504,0 0 3024,0 0-1496,0 0-1616,0 0 3176,0 0-1560,0 0-1680,14 0 3368,0 0-1728,-14 0 256,15 0-256,-15 0 0,14 0 384,0 0-384,0 14 424,14-14-424,-14 0 344,-14 0-344,14 0 0,1 0 192,-1 0-192,0 0 128,-14 0-128,28 14 0,-14-14 64,0 0-64,0 0 64,-14 0-64,15 0-344,-1 0 344,0 14-744,-14-14 744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41.887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15 29 1671,'0'0'0,"14"0"0,-14 0 0,-14 0 288,28 0-288,-28 0 296,28 0-296,-14 0 0,-14 0 296,28 0-296,-28 0 0,28 0 0,-28 0 0,14 0 0,14 0 0,-14 0 0</inkml:trace>
  <inkml:trace contextRef="#ctx0" brushRef="#br0" timeOffset="416">1 0 375,'0'0'0,"0"0"0,0 0 936,0 0 944,0 0-4696,0 0 7720,0 0-3536,0 0-7640,0 0 12928,0 0-6528,0 14-152,0-14 24,0 15 88,0-1-88,0 0 208,14 0-208,-14-14 0,0 14 240,0 0-240,0 0 144,0 0-144,0-14 0,0 29 48,0-15-240,0 0 192,0-14 0,0 14-320,0 0 320,0 0-64,14-14 64,-14 14 320,0-14-320,0 15 0,0-15 448,0 14-448,0-14 192,0 0-192,0 14 0,0-14 40,0 14 112,0-14-152,0 14 464,0 0 224,0-14-688,0 0-192,-14 14 192,14-14-1280,0 0 1280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43.159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15 0 1031,'0'0'0,"0"0"80,0 0-80,0 0 336,0 0 256,0 0-1520,0 0 2496,0 0-1056,0 0-256,0 0-2592,0 0 4800,0 0-2424,0 0-2544,0 0 5096,0 0-2360,0 0-3056,0 0 5992,0 0-2720,0 0-4064,0 14 7680,0 0-3640,0 1-16,0-15-408,14 14 0,-14-14 320,0 14-320,0-14 256,0 0-256,0 14 0,-14-14 144,14 14-144,0 0 112,0-14-112,0 14 64,0 0 0,0 1 192,0-1 192,0-14-448,0 14 576,0 0-64,-14-14-512,14 14-344,0-14 344,0 14-1128,0-14 1128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44.182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1484 43 903,'0'0'0,"0"0"32,0 0-32,0 0 80,0 0 48,0 0-128</inkml:trace>
  <inkml:trace contextRef="#ctx0" brushRef="#br0" timeOffset="473">1455 15 2695,'0'0'0,"0"0"632,0 0-632,0 0 912,0 0 280,0 0-3296,0 0 4760,0 0-2376,0 0-3216,0 0 5912,0 0-2888,0 0-3152,0 0 6256,-14 14-3064,0-14-128,14 0 0,-14 0 104,0 0-104,0 0 88,0 0-88,-1 0 16,15 0-16,-14 0 0,-14 0-16,14 0 16,-14 0-48,14 0 48,14 0 0,-15 0-16,-13 0 16,14 0 80,0 0-80,14 0 0,-28 0 176,14 0-176,-1 0 192,-13-14-192,28 14 0,-14 0 128,0 0-128,0 0 384,0 0-384,0 0 704,14 0-704,-15 0 0,1 0-472,0 0 472,0 0-1960,14 0 1960,-14 0-2304,14-14 1152,-14 14 1152,14 0 0,0 0 0</inkml:trace>
  <inkml:trace contextRef="#ctx0" brushRef="#br0" timeOffset="1204">565 29 3207,'0'0'0,"0"-14"0,0 28 800,0-28-800,0 14 0,0 14 784,0-28-784,0 28 768,0-28-768,0 14 0,0 14-88,0-28 88,0 28-104,0-28 104,0 28-48,0-14 48,-14 0 0,14 0 48,-14 0-48,0 14 80,14-14-80,-14 14 48,0-14-48,0 0-64,-1 14 64,15-14 0,-14 0-128,-14 0 128,14 0 64,0 0-64,14 0 0,-14 15 320,-15-15-320,15 0 424,-14 0-424,14 0 280,14 0-280,-28 0 0,14 0 104,-1 0-104,-13 0 88,28 0-88,-14 0 0,0 0 104,0 14-104,0-14 152,0 0-152,14 0 0,-15 0 400,1 0-400,0 0 624,0 0-624,14 0 0,-14 0 384,0 0-448,0 0 64,14 0 0,0 0-344,-14 0 344,-1 0-168,15 0 168,-14 0 0,14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4:58.238"/>
    </inkml:context>
    <inkml:brush xml:id="br0">
      <inkml:brushProperty name="width" value="0.04999" units="cm"/>
      <inkml:brushProperty name="height" value="0.04999" units="cm"/>
      <inkml:brushProperty name="color" value="#57D200"/>
    </inkml:brush>
  </inkml:definitions>
  <inkml:trace contextRef="#ctx0" brushRef="#br0">1 862 9671,'0'0'0,"0"0"2960,0 0-2960,0 0 3000,0 0 48,0 0-9096,0 0 12176,0 0-6080,0 0-6224,0 0 12456,0 14-6280,0-14 216,14 14-216,-14-14 0,0 14 512,14 0-512,-14 0 704,14 15-704,0-15 912,-14-14-912,14 14 0,0 14 944,0-14-944,1 15 872,-15-29-872,14 14 0,0 0 792,0 14-792,14-14 576,-14 0-576,-14-14 0,14 29 448,1-15-448,-1 0 296,0 0-296,-14-14 0,14 14 280,-14 0-280,14-14 168,0 14-168,-14 0 88,0-14-88,14 0 0,-14 15 40,14-15 48,-14 0-88,0 14 0,0-14 104,15 0-104,-15 0 88,0 0-88,0 0 104,14 0-104,-14 0 152,0 0-152,14-14 168,0 14-16,-14-15-152,0 15 0,14-14 232,0 14-232,-14-14 344,14 0-344,-14 0 320,0 14-320,14-14 0,1 0 192,-15-15-192,14 15 64,-14 14-64,14-28 0,0 0 64,0-15-64,0 15 64,0-14-64,-14 42 0,15-28 64,13-15-64,-14 1 40,14-1-40,-28 43 0,28-56 24,1-15-24,13 1 40,0-15-40,1 0 88,-43 85-88,28-70 0,0 13 80,1 15-80,-1-15 48,-28 57-48,28-42 0,0 0-48,1-1 48,-1 15-80,-28 28 80,28-28 0,0-1-240,1 15 240,-1 14-336,0 0 336,-28 0 0,28 14-1280,-14 1 1280,1 13-2112,-1 14 2112,-14-42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5:09.650"/>
    </inkml:context>
    <inkml:brush xml:id="br0">
      <inkml:brushProperty name="width" value="0.04999" units="cm"/>
      <inkml:brushProperty name="height" value="0.04999" units="cm"/>
      <inkml:brushProperty name="color" value="#57D200"/>
    </inkml:brush>
  </inkml:definitions>
  <inkml:trace contextRef="#ctx0" brushRef="#br0">0 707 6535,'0'0'0,"0"0"0,0 0 1912,0 0 112,0 0 104,0 0-8192,0 0 12832,0 0-5680,0 0-8944,0 0 16864,0 0-8176,0 0-10672,0 0 20080,14 0-9936,-14 14-304,15-14 168,-15 0-168,14 0 0,0 14 152,0-14-152,0 14 40,-14-14-40,14 14 0,-14 0-40,14 0 40,0 15-64,-14-29 64,15 14 0,-1 0 0,0 0 0,0 14 168,0-14-168,-14-14 0,0 29 280,14-15-280,0 14 768,0-14-768,-14-14 0,15 14 1152,-1 0-1152,-14 1 1472,14-1-1472,-14 0 1408,0-14-1408,14 14 0,0-14 1024,-14 14-1024,0-14 704,0 0-704,14 14 0,-14-14 296,14 0-80,-14 0-216,0 0 128,0-14 0,14 0-128,-14 14 0,0 0 144,0-28-144,0 14 176,15-15-176,-15 1 192,0 28-192,0-28 0,14 0 192,-14-15-192,14 15 232,-14 28-232,14-42 0,0-1 280,0 1-280,0-1 256,-14 43-256,14-56 0,1 0 192,13 13-192,-14-13 40,0 13-40,-14 43 0,14-56-40,15-15 40,-1 15-128,0-15 128,-28 71 0,28-56-128,-14 13 128,1 15-216,-1 14 216,0 0-296,-14 14 296,14-14 0,0 14-1176,0 0 1176,14 0-1960,-28 0 1960,15 14 0,13 14-1840,-14 0 1840,14 15-912,-14-15 912,-14-28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5:28.124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57 509 375,'0'0'0,"0"0"3024,0 0-3024,0 0 6064,0 0 224,0 0-18640,0 0 28208,0 0-15432,0 0-16704,0 0 32712,0 0-16520,0 0-16256,0 0 32648,0 0-16200,0 0-16512,0 0 33032,0 0-15968,0 0 352,0 0-19296,0 0 37920,0 0-18288,0 0-22320,0 0 43144,0 0-21120,0 0-24264,0 0 47200,0 0-23344,0 0-25264,0 14 49632,0 0-24752,-14 0-256,14 0 128,0-14-128,0 14 0,0 1 128,-14 13-128,14-14 128,0-14-128,0 28 0,0 0 128,-14-13-128,14 27 104,0-42-104,0 28 0,0 0 88,0 1-88,0-1 104,0 14-104,0-42 0,0 29 152,0-1-152,0 14 232,0-14-232,0-28 0,0 43 280,0-15-280,0 14 272,14-13-272,-14-1 240,0-28-240,0 28 0,0 15 144,0-29-144,0 14 112,0-28-112,0 28 0,0 0 16,0-14-16,0 15-16,0-29 16,0 14 0,0 0-112,0 0 112,0 0-144,0-14 144,0 14-256,-14-14-64,14 0-128,0 0 448,0-14-512,0 0 512,0 0-1136,0 14 1136,0-14 0,0 0-1680,-14-15 1680,14 15-4440,0 14 4440,0-28 0,0 0-6632,0 0 6632,0-1-5888,0 1 5888,0 28 0,0-14-2944,0-14 2944,0 14 0,0 0 0,0 14 0,0-15 0,0 1 0,0 14 0</inkml:trace>
  <inkml:trace contextRef="#ctx0" brushRef="#br0" timeOffset="1829">1 509 3719,'0'0'0,"0"0"0,0 0 976,0 0 960,0 0-4848,0 0 8720,0 0-2952,0 0-11520,0 0 20168,0 0-9248,0 0-544,0 0-17184,0 0 31856,0 0-15696,0 0-17760,0 0 34568,0 0-17088,0 0-18312,0 0 36272,0 0-17808,0 0-19488,0 0 38688,0 0-18736,0 0 80,0 0-22992,0 0 44784,0 0-22112,0 0-24464,14-14 47360,0 14-22992,0 0-688,0-14 528,0 14-528,-14 0 0,14 0 496,1 0-496,-1 0 360,14-15-360,-28 15 0,14 0 280,0 0-280,14 0 168,-13-14-168,-15 14 0,14 0 152,0 0-152,0 0 128,0 0-128,0 0 128,-14 0-128,14-14 0,0 14 64,1 0-64,-1 0 0,-14 0 0,14 0 0,0 0 0,0-14 0,0 14 64,0 0-64,-14 0 0,29 0 80,-15 0-80,0 0 48,0 0-48,-14 0 0,28 0 40,-14 0-40,15 0 88,-15 0-88,14 0 128,-28 0-128,14 0 0,14 0 128,-13 0-128,13 0 128,-28 0-128,28 0 0,-14 0 128,0 0-128,0 0 128,15 0-128,-29 0 0,14 0 128,0 0-128,0 0 64,-14 0-64,14 0 0,0 0 0,0 14-24,1-14 24,-15 0 0,0 0 24,14 0-24,0 0 40,0 0-40,0 0 24,-14 0-24,14 14 0,14-14 0,-28 0 0,15 0 0,-1 0 0,14 0 0,-28 14 0,28-14 0,-28 0 0,14 0 0,0 0 0,1 0 0,-1-14-48,-14 14 48,14 0 0,0 0-80,0 0 80,-14 0-88,0 0 88,14 0 0,-14 0-40,14 0 40,-14-14-48,0 14 48,14 0-80,-14 0-8,0 0 88,0 0-40,15-14 40,-15 14 0,14 0 0,-14-14 0,14 14 0,-14 0 0,14 0 0,-14 0 0,14 0 0,-14-14 0,14 14 0,-14 0 0,14 0 0,0-14 0,-14 14 0,0 0-48,0 0-32,15 0 80,-15 0-112,0 0 112,0 0-80,0 0 32,0 0 176,0 0-272,0 0 160,0 0 112,0 0-208,0 14 144,0-14-64,-15 0 64,15 14-48,0-14-16,0 0-16,0 14-8,0 0 48,0-14-24,0 14 0,0-14 40,0 14-40,0 1 24,0-15-24,0 14 0,-14 0 0,14 0 0,0 0 0,0-14 0,0 14-24,0 0 24,-14 0-40,14 15 40,0-29 0,0 14-48,0 14 48,0-14-16,-14 14 16,14 1 16,0-29-16,0 14 0,0 14 48,0-14-48,0 14 40,0-28-40,0 15 0,0 13 24,0 0-24,0-14 16,0-14-16,0 28 0,0-13 48,0-1-48,0 14 40,0-14-40,0-14 0,0 14 24,14 0-24,-14 15 0,0-15 0,0-14 0,0 14 0,0 14 0,0-14-48,0 0 48,0 0-80,0-14 80,0 15-64,0-1 64,0 0 0,0-14 0,14 14 0,-14 14 16,0-14-16,0 0-16,0-14 16,0 15-48,0-1 48,0-14-16,0 14 16,0-14 0,0 14 16,0 0-16,0 0 48,0 0-8,0-14-40,0 14 0,0 0 24,0 1-24,0-15 0,14 0 0,-14 14 0,0-14-24,0 0 24,0 14 0,0-14-40,0 14 40,0-14-64,0 0 64,0 14-64,0-14 0,0 0 64,0 0-64,0 14 64,0-14-48,-14 0 32,14 0 16,0 14 16,0-14 32,0 0-48,0 0 16,0 0-32,0 0 16,0 0-48,0 0 32,0 0 80,-14 0-152,14 14 48,0-14-8,0 0 48,0-14 0,0 14-16,0 0-32,0 0 48,-14 0 0,14 0-80,0 0-8,0 0 88,0-14 0,0 28-40,-14-28 40,14 28 0,0-14 0,-14 0 40,14-14-40,0 14 0,0 0 88,-14 0-8,14 0-32,0 0-48,-14 0 0,14 0-24,-15 0 24,15 0-40,0 0 40,-14 0 0,0 0-88,0 14-16,-14-14 104,28 0 0,-14 0-128,0 0 128,-1 0-128,1 0 128,14 0 0,-28-14-88,14 14 88,0 0-40,-14 0 40,13 0 16,15 0-16,-28 0 0,0 0 48,14 0-48,-14 0 16,28 0-16,-29 0 0,1 0-16,-14 0 16,13 0-48,1 0 48,28 0 0,-42 0-16,28 0 16,-15 0 0,1 0 0,28 0 0,-28 0 0,14 0 0,-15 0 0,15 0 0,14 0 0,-28 0 0,14 0 0,-14 0 16,14 0-16,-1 0 48,15 0-48,-28 0 0,14 0 40,0 0-40,-14 0 24,28 0-24,-14 0 0,-1 14 0,-13-14 0,14 0 0,0 0 0,14 0 0,-14 0 0,0 0 0,0 0 0,-1 14 0,15-14 0,-14 0 16,0 0-16,0 0 48,0 0 16,14 0-64,-14 0 0,0 0 64,0 0-24,14 0-40,0 15 24,-15-30-24,15 30 0,0-15 0,-14 0 0,14 0-216,0 0 216,0 0-424,0-15 424,0 15-1088,0 0 1088,0 0-1536,0 0-2008,0-14 3544,0 14-5096,0 0 5096,14 0 0,-14-14-4440,15 14 4440,-15 0-2216,0 0 2216,14 0 0,-14-14 0,0 14 0</inkml:trace>
  <inkml:trace contextRef="#ctx0" brushRef="#br0" timeOffset="2669">1300 1469 3271,'0'0'0,"0"0"0,0 0 824,0 0-16,0 0-2440,0 0 4048,0 0-2440,0 0 48,0 0-2440,0 0 4872,0 0-2432,0 0-2504,0 0 5408,0 0-2032,0 0-4720,0 0 9328,0 0-3472,0 0-9568,0 0 17312,0 0-7664,0 0-320,0 0-15472,0 0 28960,0 0-14216,0 0-17408,14 0 32688,-14 0-15616,0-14-728,15 0 296,-15 14-296,14 0 0,-14-14 216,14 0-216,0 0 128,0-1-128,-14 15 0,0-14 128,28 0-128,-13 0 144,-1 0-144,-14 14 0,14-28 176,0 14-176,14 0 296,-14-1-296,0-13 408,-14 28-408,29-28 0,-15 14 528,14-14-528,-14 13 560,-14 15-560,28-28 0,-13 14 552,-1-14-552,14 14 536,-14 0-536,-14 14 0,28-29 384,-14 15-384,1 0 256,-1 0-256,-14 14 0,14-14 104,0 0-104,0 0 88,0-1-88,0 1 16,-14 14-16,14 0 0,-14-14-16,15 14 16,-15-14-112,0 14 112,14 0 0,-14-14-144,0 14-176,14 0 320,-14 0 0,0 0-448,0-14 448,0 14-1328,0 0 1328,0 0-2064,14 0 2064,-14 0-1880,0 0 1880,0 0-936,0 0 936</inkml:trace>
  <inkml:trace contextRef="#ctx0" brushRef="#br0" timeOffset="3475">1329 452 5895,'0'0'0,"14"-14"0,-28 28 1696,14-14-1696,14-14 0,-28 28 1808,28-28-1808,-28 28 1920,28-28-1920,-14 14 0,-14 14 296,28-28-296,-28 28 280,28-28-280,-28 28 168,14-14-168,14-14 0,-28 28 88,28-28-88,-28 28 16,14-14-16,14-14 0,-28 28 48,28-28-48,-28 28 104,14-14-104,14-14 0,-28 28 152,28-28-152,-28 28 320,28-28-320,-14 14 0,-14 14 448,28-28-448,-28 28 832,28-28-832,-14 14 0,-14 14 1088,28-28-1088,-28 28 1360,28-28-1360,-14 14 1392,0 0-1392,0 0 1256,0-14-144,0 14-1112,14 0 0,-14-14 720,14 0-224,-14 14-496,14-14 0,-14 0 208,14-1-208,-14 1 176,14 0-176,-14 14 0,15-14 168,-15 0-168,14 0 216,0 0-216,0 0 320,-14 14-320,14-14 0,0-1 384,0 1-384,0 0 512,-14 14-512,15-14 0,-1 14 576,0-14-576,0 0 640,-14 14-640,14-14 0,0 0 640,0-1-640,0 15 488,1-14-488,-15 14 0,0-14 344,14 14-344,0-14 192,-14 14-192,14-14 192,0 0-88,-14 14-80,0 0-24,14-14 0,-14 14-64,0-14 0,0 14 64,0 0-48,0 0 32,0 0 80,0 0-368,14-15 304,-28 15-464,28 0 464,-14 0 0,-14 0-1432,28 0 1432,-28 0-2152,14 15 2152,0-15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5:33.528"/>
    </inkml:context>
    <inkml:brush xml:id="br0">
      <inkml:brushProperty name="width" value="0.04999" units="cm"/>
      <inkml:brushProperty name="height" value="0.04999" units="cm"/>
    </inkml:brush>
  </inkml:definitions>
  <inkml:trace contextRef="#ctx0" brushRef="#br0">1 665 6087,'0'0'0,"0"0"1760,0 0 264,0 0-2024,0 0 2280,0 0-1512,0 0-3816,0 0 6864,0 0-3264,0 0-4920,0 0 9080,0 0-4584,0 0-4968,0 0 9808,0 0-4712,0 0-5480,0 0 10832,0 0-4888,0 0 224,0 0-8216,0 0 15736,0 0-7224,0 0-10944,0 0 20600,14-14-10896,-14 14 1112,0 0-1112,14 0 0,-14 0 832,0-15-832,14 15 640,0-14-640,-14 14 0,0 0 320,14-14-320,-14 0 192,14 0-192,-14 14 64,0 0-64,14-14 0,-14 0 64,15 0-64,-15 14 80,0 0-80,14-15 0,-14 1 112,14 0-112,-14 14 128,0 0-128,14-14 0,-14 0 128,14 14-128,0-14 168,-14 0-168,0 14 0,14 0 216,0-14-216,-14 0 296,15-1-296,-15 15 0,14 0 344,0-14-344,-14 0 384,14 0-384,0 14 384,-14 0-384,14-14 0,-14 0 320,14 0-320,0 0 256,-14 14-256,0-15 0,15 15 168,-15-14-168,14 0 152,0 0-152,-14 14 0,0-14 80,14 14-80,-14-14 48,0 0-48,0 14 0,14 0 16,-14-14-16,14-1 48,-14 1 16,0 14-64,14 0 0,-14-14 64,14 0 0,-14 14-64,0 0 64,15 0-64,-15-14 40,0 14-40,0 0 24,14 0-24,-14-14 0,0 14 0,14 0 0,-14 0 0,14 0 0,-14-14 0,0 14 0,0 0-24,0 0-16,0 0 104,0 0-176,0 0 96,0 0 144,0 0-240,0 0 160,0 0 16,0 0-64,0 0 64,0 0-24,0 0-144,0 0 232,0 0-256,0 14 256,0-28-128,0 28 0,0-14 0,14 0 0,-14 0 0,14 0 64,-14 0 64,0 0-128,14 0 0,0 0 192,1 0 0,-1 0-192,-14 0 0,14 0 144,0 0-144,0 0 112,0 0-112,-14 0 0,14 0 144,1 0-144,-1 0 240,0 0-240,0 0 232,-14 0-232,14-14 0,14 14 152,-14 0-152,1 0 40,-15 0-40,14 0 0,0 0 24,0 0-24,0 0 0,0 0 0,-14 0 0,28 0 0,-13 0 0,-1 0 0,0 0 0,-14 0 0,14 0 0,14 0 0,-14 0 40,0 0-40,-14 0 0,15 0 88,13 0-88,-14 0 64,0 0-64,0-14 0,-14 14 0,14 0 0,0 0-64,15 0 64,-15 0-64,-14 0 64,14 0 0,0 0-48,0 0 48,0-15-16,0 15 16,-14 0 0,15 0 0,-1 0 0,0 0 0,-14 0 0,14 0 0,0 0 0,-14-14 0,14 14-24,-14 0 24,14 0 0,-14 0-40,14 0 40,-14 0-48,0 0 48,15 0 0,-1 0-16,0 0 32,-14 0-16,14 0 48,0 0-48,-14 0 16,14 0-16,-14 0 0,0 0-16,14 0 16,1 0-48,-15 0 48,14 0-16,0 0 16,-14 0 16,14-14-16,-14 14 48,0 0-48,14 0 0,-14 0 16,14 0-16,-14 0-16,0 0 16,14 0 0,-14 0-64,14 0 64,-14 0-64,0 0 64,15 0-48,-15-14 48,14 14-16,-14 0 16,14 0 0,-14 0 16,0 0-16,14 0 48,-14 14-32,0-14-16,14 0 0,-14 0-16,14 0-48,-14 0 64,0 0-64,14 0 64,-14 0-48,0 0 48,0 0-16,14 0 16,-14 0-24,0 0-16,0 0 40,15 0-48,-15 0 32,0 0 16,0 0-24,0 0-16,0 0 104,14 0-128,-14 0-112,0 0-96,0 0 272,14 0-256,-14 0 128,0 0 144,0 0-16,14 0 0,-14 0 48,0 0-32,0 0-16,14 0-16,-14 0-32,0 0 48,14 0 0,-14 0-16,0-14 16,0 14 0,14 0 0,-14 0-24,0 0 24,0 0-40,14 0-8,-14 0 32,0 0 16,0 0-240,0 0-224,0 0 1168,0 0-2608,0 14 224,0-14 1680,0 0-3184,-14 14-992,14-14 4176,-14 14-3456,14-14 1728,0 0 1728</inkml:trace>
  <inkml:trace contextRef="#ctx0" brushRef="#br0" timeOffset="1156">1752 1 4039,'0'0'0,"0"0"1080,0 0 280,0 0-1360,0 0 1640,0 0-1048,0 0-2824,0 0 4832,0 0-2408,0 0-2984,0 0 5840,0 0-2664,0 0-3816,0 0 7312,0 0-3328,0 0 48,0 0-5632,0 0 10808,0 0-4920,0 0-7488,0 0 14240,0 0-6600,0 0-9624,0 0 18232,0 0-8632,0 0-11584,0 0 22096,0 0-10664,0 0-192,0 0-13608,0 0 26448,0 0-13120,0 0-14200,0 0 28024,0 0-13864,0 14-320,0-14 0,0 0 320,0 14-64,0 0-256,0-14 0,0 14 192,0 1-192,14-15 144,-14 14-144,0-14 0,0 14 176,0 0-176,15 0 336,-15 0-336,0 0 496,0-14-496,0 14 0,14 1 576,-14-1-64,0-14-512,14 14 0,-14 0 400,0 0-32,14 0-368,-14-14 0,0 14 256,0 0-64,0 1-192,0-15 0,0 14 104,0 0-16,0 0-88,0 0 40,0-14-40,0 14 0,0-14 24,0 14-24,0 0 0,0-14 0,0 15 0,0-1 0,0 0 0,0 0 16,0 0-16,0-14 0,0 0 48,0 14-48,0 0 64,14 0-64,-14-14 0,0 14 64,0 1-64,0-1 40,14 0-40,-14-14 0,0 14 24,0 0-24,14 0 0,-14 0 0,0-14 0,0 14 0,14 1 0,-14-1 0,0-14 0,0 14 16,0 0-16,0-14 48,15 14-48,-15-14 0,0 14 40,0 0-16,0 0-24,0-14 0,0 15 0,0-1 0,0 0 0,0-14 0,0 14 0,14 0 0,-14 0 0,0-14 0,0 14 0,0 0 0,0 1 0,0-15 0,14 14 0,-14-14 16,0 0-16,0 14 48,14-14-48,-14 14 40,0-14-16,0 0-24,14 14 0,-14 0 0,0-14 0,0 0-24,0 14-16,0-14 40,0 14 0,0-14 64,0 0-64,0 15 80,0-15-32,0 14-48,0-14-24,0 0 24,0 0-40,0 0 16,0 0 88,14 0-128,-14 14 88,0-14-8,0 0-16,0 0-16,0 0-32,0 0 112,0 0-144,0 0 56,0 0 128,0 0-248,0 0 544,0 0 480,0 0-2016,0 0 2224,0 0-2512,0 0 1760,0 0-3768,0-14 64,0 14 3368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09.09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46 92 503,'0'0'0,"0"0"192,0 0-192,0 0 384,0 0-192,0 0-768,0 0 960,0 0-768,0 0 192,0 0 384,0 0-384</inkml:trace>
  <inkml:trace contextRef="#ctx0" brushRef="#br0" timeOffset="732">46 115 375,'0'0'0,"0"0"400,0 0-400,0 0 816,0 0-72,0 0-2304,0 0 3400,0 0-1992,0 0-1536,0 0 3272,0 0-1608,0 0-1536,0 0 3144,0 0-1376,0 0-2000,0 0 3952,0-23-2160,0 23 528,-23 0 32,23 0-560,0 0 592,0-23-592,0 23 624,0 0-624,0 0 656,0 0 32,0 0-2032,0 0 3368,0-23-2024,0 23 664,0 0-664,0 0 640,0 0 0,0-23-640,0 23 488,0 0-488,0 0 344,0-23-176,0 23-168,0 0 152,0 0-8,0 0-440,-23 0 768,23 0-200,23 0-272,-23 0 0,0 0 368,0 0 248,23 0-616,-23 0 0,0 23 792,23-23 184,0 0-976,-23 23 1008,0-23-1008,23 0 0,-23 0 832,23 0-832,-23 23 640,0-23-640,23 0 0,-23 0 360,23 0-360,-23 0 280,0 0-280,23 23 104,-23-23-80,0 0-24,23 23-48,-23-23 32,23 23 16,-23-23 16,0 0-16,0 23 0,23-23 48,-23 23-48,23-23 80,-23 0-80,23 23 0,-23 0 112,23-23-112,0 23 144,0 0-144,-23-23 0,23 23 176,23-23-176,-23 23 256,0 0-256,-23-23 0,23 0 320,23 23-320,-23 0 296,0-23-296,-23 0 0,23 23 216,0-23-216,-23 23 64,23-23-64,0 0 0,-23 0 0,23 23 0,-23-23-48,23 23 48,-23-23-16,0 0 16,23 0 0,0 23 0,-23-23 0,23 0 0,-23 23 0,0-23 0,0 0 16,23 0 32,-23 23-48,0-23 40,0 0-40,0 0 24,0 23-1160,0-23 1136,0 0-2256,0 0 2256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5:42.230"/>
    </inkml:context>
    <inkml:brush xml:id="br0">
      <inkml:brushProperty name="width" value="0.04999" units="cm"/>
      <inkml:brushProperty name="height" value="0.04999" units="cm"/>
      <inkml:brushProperty name="color" value="#ED1C24"/>
    </inkml:brush>
  </inkml:definitions>
  <inkml:trace contextRef="#ctx0" brushRef="#br0">311 1230 5127,'0'0'0,"0"0"1440,0 0 776,0 0-2216,0 0 2984,0 0-768,0 0-80,0 0-9472,0 0 16528,0 0-7528,0 0-12520,0 0 23056,0 0-10984,0 0-14632,0 0 27856,0 0-13480,0 0-16360,0 0 31608,0 0-15480,0 0-17664,0 0 34400,0 0-17032,15 0-432,-15 0 320,0 0-320,14 0 0,-14 0 320,14 0-320,0 0 272,-14 0-272,0-15 0,14 15 240,0 0-240,-14 0 208,14 0-208,-14 0 0,14 0 240,1 0 56,-15-14-296,0 14 0,14 0 344,0 0-48,0 0-296,-14 0 216,0 0-216,14-14 0,-14 14 128,14 0-128,0 0 128,-14 0-128,14 0 104,1 0-104,-1 0 88,-14 0-88,14 0 0,0 0 64,0 0-64,0 0 64,0 0-64,-14 0 0,14 0 80,1 0-80,-1 0 112,0 0-112,-14 0 0,14 0 104,14-14-104,-14 14 88,1 0-88,-15 0 64,0 0-64,14 0 0,0 0 64,0 0-64,0 0 40,-14 0-40,14 0 0,0 0 24,0-14-24,1 14 0,-15 0 0,14 0 0,0-14 0,0 14 0,0 0 0,-14 0 0,14 0 0,0 0 16,0-14-16,-14 14 48,0 0-48,15 0 0,-1 0 64,0 0-64,0 0 64,-14 0-64,14 0 0,0 0 16,0 0-16,0 0-16,-14 0 16,15 0 0,-1 0-48,0 0 48,0 0-16,0 0 16,-14 0 0,0 0 16,14 0-16,-14 0 48,14-14-48,-14 14 0,0 14 0,14-28 0,-14 28-64,15-28 64,-15 14-64,0 0 64,14 0 0,-14 0 16,0 0-16,0 0-16,14 14 16,-14-14-48,0 0 48,14 0-16,-14 0 16,14 0 0,-14 0 0,14 0 0,-14 0-24,0 14 24,0-14-40,0 0 40,0 0-88,14 0 88,-14 0-104,0 0 104,0 0-384,-14 0-256,14 0 640,0 0-1648,-14 0-736,14 0 2384</inkml:trace>
  <inkml:trace contextRef="#ctx0" brushRef="#br0" timeOffset="1738">368 1187 3847,'0'0'0,"14"0"0,-28 0 1016,28 0-1016,-14 0 0,-14 0 1320,28 0-1320,-28 0 1616,28 0-1616,-28 0 784,14 0-784,14 0 0,-28 0 688,28 0-688,-28 0 528,14 0-528,14 0 0,-28 0 496,28 0-496,-28 0 576,28 0-576,-14 0 0,-14 0 704,28 0-704,-28 0 896,28 0-896,-14 0 0,-14 0 960,28 0-960,-28 0 960,28 0-960,-28 0 896,14 0-896,14 0 0,-28 0 720,28 0-720,-28 0 624,14 0-624,14 0 0,-28 0 680,28 0-680,-28 0 856,14 0-856,14 0 0,-28 0 976,28 0-976,-28 0 944,28 0-944,-14 0 0,-14 0 832,28 0-832,-28 0 768,28 0-768,-14 0 0,-14 0 656,28 0-656,-28 0 624,14 0-136,0 0-488,-14 0 408,0 0-112,14 0-296,-14 0 0,-1 0 280,-13 0-88,28 0-192,-14 0 128,0 0-128,0 0 64,0 0-64,14 0 0,-14 0 64,-1 0-64,15 0 64,-14 0-64,0 0 64,14 0-64,-14 0 144,0 0 96,14 0-240,-14 0 320,14 0 0,0 0-320,-14 0 0,14 14 296,0-14-16,-14 0-280,14 0 0,0 0 192,-15 0-64,15 0-128,0 0 40,0 14-16,-14-14-24,14 0 0,-14 0 0,14 0 0,-14 0 0,14 0 0,-14 0 40,14 0-40,0 0 88,0 15 16,0-15-16,0 0-88,0 0 40,-14 0-16,14 0-24,0 14 0,0-14 0,0 0 16,0 14 32,0-28-48,0 14 0,0 14 16,0-14-32,0 0-8,0 0 24,0 0 24,0 0 16,0 0-104,0 0 152,0 0-176,0 0 152,0 0-104,0 0 16,0 0 24,0 0 24,0 0-48,0 14-16,0-28 40,0 14 0,0 14-48,0-28 48,0 28 48,0-28-48,0 14 0,0 14 64,0-28-64,0 14-24,0 0 24,0 0 24,0 0 16,0 0-104,-14 0 152,28 0-88,-28 0 0,28 0 0,-14 0 0,-14 0 0,28 0 0,-28 0 0,28 0 0,-14 0 0,-14 0 0,28 0 0,-28 0 0,28 0 0,-14 0 0,-14 0 0,28 0 0,-28 0 0,28 0 0,-28 0 0,14 0 0,14 0 0,-28 0 16,28 0-16,-14 0 48,0 0-48,0 14 40,0-14-16,0 0-24,0 0 16,14 14-16,-14-14 48,0 0-48,0 14 80,14-14-80,-14 14 112,14 0-8,-14-14-104,0 15 88,14-1-88,-14-14 40,0 0-40,0 14 0,0 0 24,14 0-24,1 0 0,-15-14 0,0 14 0,0 0 0,14-14 0,-14 14 0,0-14 0,0 15 0,14-1 0,-14 0 16,0 0-16,0-14 0,14 0 48,-14 14-48,0 0 16,14 0-16,-14 0-16,0-14 16,0 15 0,14-1-48,-14 0 48,14 0-16,-14-14 16,0 14 0,14 0 16,1 0-16,-15 0 48,14 1-48,-14-15 0,0 14 40,14 0-40,0 0 24,-14 0-24,0-14 0,14 14 0,0 0 0,0 0 0,0 1 16,-14-15-16,15 14 0,-15 0 48,14-14-48,-14 14 40,0-14-40,14 14 0,-14 0 24,14 0-24,-14 0 0,14-14 0,-14 0 0,0 15 0,14-1 0,-14-14 16,0 14-16,0-14 0,14 14 48,-14 0-48,0 0 80,14-14-80,-14 0 0,0 14 112,0 0-112,15 1 64,-15-1-64,0-14 0,14 14 0,-14 0-48,14 0 32,-14-14 16,0 14 0,0 0 0,0 0 0,14 1 0,-14-15 0,0 14 0,14 0 0,-14-14 0,0 14 0,0 0 16,0-14-16,14 0 0,-14 14 48,0-14-8,0 0-40,0 14 0,0-14 24,14 0-24,-14 14 0,0-14 0,0 15 0,14-15 0,-14 0 0,0 0-88,0 0-80,0 0 424,15 0-512,-15 0-728,0-15 984,0 15-1704,0 0 1704,0-14 0,0 0-4224,0 0-1792,0 0 6016,0 14 0</inkml:trace>
  <inkml:trace contextRef="#ctx0" brushRef="#br0" timeOffset="3126">1286 1117 1543,'0'0'0,"0"0"248,0 0-248,0 0 744,0 0 488,0 0 304,0 0-5048,0 0 8624,0 0-3816,0 0-7704,0 0 13760,0 0-6904,0 0-8248,0 0 15920,0 0-7912,0 0-8536,0 0 16896,0 0-8080,0 0-9544,0 0 18840,0 0-8784,0 0 48,0 0-12880,0 0 24624,0 0-11960,0 0-14456,0 0 27928,0 0-13640,0 0-15632,0 0 30488,0 0-15048,0 0-16464,0 0 32408,0 0-15944,0 0 168,0 0-18168,0 0 35824,0 0-17400,0 0-20088,0 14 39280,0 0-19304,0 0-784,0-14 0,0 14 688,-14 0-224,14 0-464,0-14 0,0 14 368,0 1-368,0-1 232,0 0-232,0-14 0,0 14 216,-14 0-216,14 0 168,0 0-168,0 0 152,0-14-152,0 15 0,-14-1 80,14 0-80,0 0 48,0-14-48,-14 14 0,14 0 0,-14 0 0,14 0 0,-15 0 0,15-14 0,0 15 64,-14-1-64,14 0 128,-14 0-128,14-14 0,0 14 168,-14 0-168,14 0 152,-14 0-152,14 1 128,0-15-128,-14 14 0,14 14 128,0-14-128,-14 0 128,14-14-128,0 14 0,0 15 128,0-15-128,0 0 80,0 0-80,0-14 0,0 28 48,0-14-48,0 0 16,0 1-16,0-15 0,0 14 48,0 0-48,-14 0 64,14 0-64,0-14 0,0 14 64,0 0-24,0 0-40,0 1 24,0-15-24,0 14 0,0-14 16,0 14-16,-15 0 48,15-14-48,0 14 0,0-14 40,0 14-40,0 0 24,0 0-24,0-14 0,0 15 0,0-1 0,0-14 0,0 14 16,0 0 32,0 0-8,0-14-40,0 14 24,15-14-24,-15 14 0,0-14 0,0 14 0,0-14 0,0 15 0,-15-15 0,15 0 0,0 14 0,0 0 0,0-14 0,-14 0 0,14 0 0,0 0 16,0 14-16,0-14 48,0 0-48,0 0 16,0 0-32,0 0 16,0 0-64,0 0 0,0 0 40,0 0 176,-14 0-280,28 0 128,-28 0 16,14 0-16,0 0-16,0 0-32,0 0 112,0 0-144,0 0 96,0 0 48,0 0-80,0 0 56,0 0-16,0 0-72,-14 0 96,14 0-48,0 0-24,0 0-16,0 0 104,0 0-176,-14 0 96,14 0 16,-14 0 0,0 0 0,14 0 0,-14 0 0,-1 0 0,1 0 0,14 0 0,-14 0 0,0 0 0,0 0 0,0 14 40,0-14-40,14 0 0,-14 0 88,-15 0-88,15 0 80,0 0-80,14 0 0,-14 14 48,0-14-48,0 0 0,0 0 0,14 0 0,-29 0 0,15 14 0,0-14 40,0 0-40,0 0 88,14 0-88,-14 0 0,-1 0 64,1 0-64,0 14 0,14-14 0,-14 0 0,14 0-48,-14 0 48,0 0-16,14 0 16,-14 0-24,0 0 24,14 0-40,-15-14 40,15 14 0,-14 0-600,14 0-528,-14 0 1128,14 0 0,0 0-2776,0-14-1104,0 14 3880</inkml:trace>
  <inkml:trace contextRef="#ctx0" brushRef="#br0" timeOffset="4041">622 820 2183,'0'0'0,"0"0"464,0 0-464,0 0 976,0 0 512,0 0-3952,0 0 6848,0 0-2080,0 0-8992,0 0 15976,0 0-6768,0 0-432,0 0-15984,0 0 29544,0 0-14392,0 0-18160,0 0 34920,0 0-17184,0 0-19680,0 0 38400,0-14-19104,0 14-448,-14-14 320,28 0-320,-28-1 168,14 1-168,0 0 152,0 14-152,0-14 0,0 0 104,0 0-104,0 0 88,0 14-88,0-29 0,0 15 40,0 0-40,0 0 24,0 14-24,-14-14 0,14 0 0,0 0 0,0 0 0,0 14 0,0-15 0,0 1 0,0 14 0,0-14-280,0 14-272,14-14 552,-14 14-1688,0 0 1688,0-14-2536,0 14 272,0 0 2264,0 0-1128,14-14 1128,-14 14 0</inkml:trace>
  <inkml:trace contextRef="#ctx0" brushRef="#br0" timeOffset="4498">552 269 3271,'0'0'0,"0"0"824,0 0 624,0 0-1448,0 0 2064,0 0-256,0 0-5680,0 0 9520,0 0-4072,0 0-8800,0 0 15880,0 0-7528,0 0-10912,0 0 20552,0 0-9920,0-14 32,0 14-880,0-14 832,0 0-64,0 14-768,0-14 0,0 0 640,0-1-640,0 1 576,0 14-576,0-14 0,0 0 400,0 0-400,0 14 304,0-28-304,0 28 0,0 0 168,0-14-168,0-1 152,0 1-152,0 0 128,0 14-128,0-14 128,0 14-48,0 0-80,14-14 0,-14 14 48,0-14-304,0 14 256,0 0-512,0 0-1816,0 0 5168,0 0-9560,0 0 6720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6:01.990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1 782 5191,'0'0'0,"0"0"1464,0 0 496,0 0-1960,0 0 2448,0 0-640,0 0-6064,0 0 10672,0 0-4176,0 0-10896,0 0 19296,0 0-9104,0 0-13712,0 0 25696,0 0-12480,0 0-15600,0 0 30064,0 0-14848,16 0-160,-16 0-496,0 0 232,16 0-232,-16 0 152,0 0-152,16 0 0,-16 0 128,16 0-128,-16 0 192,16 0-192,-16 0 0,0-16 272,16 16-272,-16 0 304,15 0-304,-15 0 0,16 0 336,0 0-336,-16 0 368,16 0-368,0-16 384,-16 16-384,16 0 0,0 0 384,0 0-384,0 0 360,-16 0-360,16-16 0,0 16 344,0 0-344,0 0 256,0 0-256,-16 0 0,16 0 192,0 0-192,0 0 128,0-16-128,-16 16 0,16 0 128,15 0-128,-15 0 64,0 0-64,-16 0 0,16 0 0,0 0 0,0 0-48,0-16 48,0 16-16,-16 0 16,16 0 0,0 0 40,0 0-40,0 0 88,-16 0-88,16 0 0,0 0 80,0 0-80,0 0 48,16-16-48,-32 16 0,15 0 0,1 0 0,0 0 0,0 0 0,-16 0 0,16 0 0,16-16 0,-16 16 0,0 0 0,16-16 0,-32 16 0,16 0 0,0 0 0,16-16 0,-16 16-24,-16 0 24,32-16 0,-16 16-40,15-16 40,-15 16-64,0 0 64,-16 0 0,16-16-64,0 16 64,0-16-64,0 1 64,-16 15 0,16 0-64,0-16 64,0 16-48,-16-16 48,16 16-16,-16 0 16,16-16 0,0 16-24,-16-16 24,16 16-40,-16 0 40,16-16 0,-16 16-24,16-16 24,0 16 24,-16 0-24,0-16 0,16 0 40,-1 16-40,-15-16 24,16 16-24,-16 0 0,16 0 0,-16-16 0,16 16 0,-16 0 0,0-16-48,16 16 48,0-16-80,0 16 80,-16-16-112,0 16 112,16-16 0,-16 16-80,16-16 80,-16 16-64,0 0 64,16 0 0,-16-16-64,16 16 64,-16-15-88,0 15 88,16-16-104,-16 16 16,0-16 88,0 16 0,16 0-40,-16-16 40,0 16 16,0-16-16,0 16 48,0 0-48,16-16 0,-16 16 64,0-16 0,0 16-64,16 0 0,-16 0 40,0-16-40,0 16 24,0 0-24,0-16 0,0 0-24,16 16 24,-16-16-40,0 16 40,0 0-64,0-16 64,0 16-64,0-16 64,0 16 0,0 0-112,0-16 112,0 16-144,-16-16 144,16 16-128,0 0 128,0-16 0,0 16-64,-16 0 64,16 0 16,0 0-16,0 0 48,-16-16-48,16 16 16,0 0-16,-16 0-16,16-15-8,-16 15 24,16 0 0,0 0 24,-16 0 16,16 0-16,0 0-24,-16-16 0,0 16 0,16 0 0,-16 0 0,0 0 0,16 0 0,-16 0 0,0 0 0,0 0 0,16 0 0,-16 16 0,0-16 0,16 0 0,-15 0 0,-1 0 0,0 15 0,16-15 0,-16 0 0,0 0 0,16 0 16,0 0-16,0 0 48,-16 0-48,16 16 64,0-16-64,-16 0 64,16 0-24,0 0-40,0 0 24,-16 0-24,16 0 0,-16 0 0,0 0 0,16 0 0,0 0-24,-16 0 24,16 16-40,0-16 40,0 0-24,-16 0 24,16 0 24,0 0-24,0 0 40,0 0-16,0 0-88,-16 0 128,16 0-152,0 0 88,0 0-168,16 0 168,-16 0-792,0 0 792,0 0-1320,0 16-2376,0-16 3696,0 0-5520,0 0 5520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6:06.542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798 1 1159,'0'0'0,"0"0"0,0 0 120,0 0 1456,0 0-3272,0 0 6416,0 0-1608,0 0-1232,0 0-11592,0 0 19912,0 0-9856,0 0-10888,0 0 21600,0 0-10224,0 0-12720,0 0 25032,0 0-11776,0 0-15880,0 0 30512,0 0-14480,0 0-19040,0 0 36464,0 0-17616,0 0-304,0 0-22320,0 0 43424,0 0-21576,0 0-23232,0 0 45832,-16 0-22896,16 0-256,-16 0 128,0 0-128,16 16 0,-16-16 0,16 0 0,-16 0 0,0 0 0,0 0 80,0 0-80,0 16 176,16-16-176,-16 0 0,1 0 208,-1 16-208,0-16 176,16 0-176,-16 0 0,0 15 128,0-15-128,0 0 128,0 16-128,16-16 0,-16 0 128,0 0-128,0 16 128,0-16-128,16 0 0,-16 0 144,0 16-144,0-16 176,0 0-176,0 16 168,16-16-168,-16 0 0,16 16 152,-16-16-152,1 16 80,15-16-80,-16 0 0,0 16 48,0-16-48,0 16 16,16 0-16,0-16 0,-16 0 48,0 16-48,0 0 40,0-16-40,16 0 0,-16 16 24,16 0-24,-16 0 40,0-16-40,16 0 0,0 16 88,-16 0-88,0 0 128,0-1 0,16-15-128,-16 16 128,16 0 0,0-16-128,-16 16 0,16-16 128,0 16-128,-16-16 128,16 16-128,0-16 0,0 0 80,0 16-80,-16-16 48,16 0-48,0 16 0,-15 0 0,15 0 16,0-16-16,0 16 0,0-16 48,0 16-48,0-16 64,0 0-64,0 16 0,-16-16 64,32 16-64,-16-16 64,0 16-64,0-16 0,0 16 64,0-16 16,15 0-80,-15 0 0,0 16 112,16-16-8,-16 0-104,0 0 88,16 0-8,0 15 32,-16-15-112,16 0 80,0 0-32,-16 0-48,16 0 0,0 0 0,0 0 0,-16 0 0,16 0 0,-16 0 0,16 0 0,0 0 0,0 0 0,-16 0 0,16 0 0,0 0-24,-16 0 24,0 0-40,16 0 40,-16 0-24,16 0 24,-16 0 0,0 0 24,16 0 40,-16 0-64,16 0 64,-16 0-48,15 0-16,-15 0 0,0 0-16,0 0-32,16 0 32,-16 0 16,0 0-24,0 0-16,0 0 104,0 0-176,0 0 96,0 0 144,0 0-240,0 0 160,0 0 16,0 0-88,16 0 24,-16 0 24,0 0-24,16 0 0,-16 0 0,0-15 0,0 15-24,0 0 24,0 15-40,0-15-8,0 0 32,0 0 16,0 0 16,16 0-16,-16 0 48,0 0-48,0 0 16,0 0-32,0 0 16,0 0-24,0 0 48,0 0-24,0 0 16,0 0-32,16 0 16,-16 0 0,0 0 64,0 0 0,0 0-192,16 0 192,-16 0-64,0 0-64,0 0 16,0 0 160,0 0-240,0-15 128,0 15 0,16 0 0,-16 0 0,0 0 16,0 0 32,0 0-112,0-16 128,0 16-48,0 0-32,0 0 16,-16 0 0,16 0 64,0-16-64,0 16 0,-16 0 104,0 0-16,16-16-88,0 16 0,-16 0 0,16 0-64,-16 0 64,16-16-64,0 16 64,-16 0 0,0-16 80,16 16-80,-15 0 112,-1 0-8,16 0-104,0 0 88,-16-16-48,16 16-40,0 0 24,-16 0-24,16 0 40,0 0 48,0 0-88,-16 0 64,16 0-64,0 0-48,0 0 32,0 0 80,0 0-88,0 0 112,0 0-152,0 0 208,0 0-96,16 0-48,-16 0 0,0 0 16,0 0 32,16 0-48,-16 0 16,0 0-16,0 0-16,16 0 16,-16 0-48,16 0 48,-16 0 0,0 0-16,15 16 16,-15-16 0,16 0 0,0 0 0,-16 0 0,16 16 0,0-16 0,-16 0 0,0 16 0,0-16-24,16 0 24,-16 0-40,0 0 40,0 16-88,16-16 88,-16 0-104,0 0 104,0 16-64,0 0 64,0-16 0,0 0 16,0 0-32,0 0-8,0 0 48,-16 0-24,16 15 0,0-15 16,0 0-16,-16 0-16,16 16 16,0-16-48,-16 0 48,16 0 0,0 16-16,-16-16 16,16 16 0,-16-16 0,16 0 0,-16 0 0,16 16 0,-15-16 0,15 0 0,-16 16 0,0-16 0,16 0 0,0 16 0,-16-16-24,16 0-16,0 0 40,-16 16 0,16-16-216,-16 16-144,16-16 360,0 0-1216,-16 0 1216,16 0-1920,0-16 1920,0 16 0,0 0-1752,-16 0 880,16 0 872,0 16 0,0-16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6:13.550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48 0 6599,'0'367'0,"0"-383"0,0 32 1936,0-16-1936,-16-16 0,16 32 2016,0-32-2016,0 32 2112,0-32-2112,0 16 0,0 16 592,0-32-592,0 32 944,0-32-944,0 16 0,0 16 1472,0-32-1472,0 32 1664,0-32-1664,0 32 1680,0-16-1680,0-16 0,0 32 1520,0-32-1520,0 32 1232,0-16-1232,0-16 0,0 32 1136,0-32-1136,0 32 896,0-32-896,0 16 0,0 16 768,0-32-768,0 32 464,0-32-464,0 16 0,0 16 304,0-16-200,0 0-16,0 0-88,0 16 64,0 0 0,0-16-64,0 16 0,-16 0 64,16 0 0,0-16-64,0 16 0,0 0 64,0 0-64,-16 0 64,16 0-64,0-16 0,0 15 80,0 1-80,0 16 112,0-16-112,0-16 0,0 16 208,0 0-208,0 0 304,0 0-304,0 0 336,0-16-336,0 16 0,0 0 304,0 0-304,0 0 144,0 0-144,0-16 0,0 0 48,0 16-48,0 0-24,0 0 24,0-16 0,0 15 24,0 1-24,0 0 40,0-16-40,0 16 24,0 0-24,0 0 16,0 0-16,16 0 48,-16-16-48,0 16 0,0 0 40,0 0-40,0 0 24,0-16-24,16 16 0,-16 0 16,0 0-16,0-16 48,0 0-48,0 16 0,0 0 64,16-16-64,-16 15 64,0-15-64,0 16 40,16-16-40,-16 0 24,0 0-24,0 16 16,16-16-16,-16 0 48,0 16-48,16-16 64,-16 0-64,0 16 64,16-16-64,-16 16 64,0-16-64,0 16 64,16-16-64,-16 16 64,0-16-64,0 16 64,16-16-64,-16 16 40,0-16-40,0 16 24,16-16-24,-16 0 16,0 16-16,15-16 48,-15 0-48,0 16 16,16-16-32,-16 0 16,0 16 0,16-16 0,-16 0 64,0 0-64,0 0 104,16 0-104,-16 0 88,0 16-88,0-16 0,0 0 40,16 0-40,-16 0 24,0 16-24,0-16 0,16 0 0,-16 0 0,16 0 0,-16 16 0,0-16 0,16 0 0,-16 0 16,16 0-16,-16 0 0,0 0 48,16 0-48,-16 0 64,16 0-64,-16 0 0,0 0 64,16 0-24,0 0-16,-16 0-24,16 0-24,-16 0-16,0 0 40,16 0 0,-16 0-48,16 0 48,-16 0-16,0-16 16,0 16 0,16 0-24,-16 0-16,16 0 40,-16 0 0,0 0-48,0-16 48,16 16-16,-16 0 56,0 0-40,15 0 0,-15 0 88,16 0-24,-16 0-64,0-16 0,16 16 0,-16 0-48,16 0 48,-16 0 0,0-16-16,0 16-8,16-16 24,-16 16 0,0 0-40,0-16-8,16 16 48,-16 0 0,0 0-16,0-16 16,0 0 0,0 16 0,0-16 0,0 16 16,0-16 32,0 16-48,16 0 0,-16 0 40,0-16-40,0 16 24,0-16-24,0 16 0,0-16 0,0 16 0,0-16 0,16 0 0,-16 16 16,0 0-16,0-16 0,0 16 48,0-15-48,0 15 40,0 0-40,0-16 0,0 16 24,0-16-48,0 16 24,0-16-40,0 16 16,0-16 24,0 16 0,0 0 24,0 0 16,0 0-104,0 0 152,0-16-88,0 16 16,0 0 32,0 0-48,0 0 64,0-16-64,0 32 64,0-16-64,0-16 0,0 32 16,0-16-32,0 0 16,0-16-48,0 16 32,16 0 16,-16 0 0,0 0-24,0 0-16,0 0-8,0 0 160,0 0-240,-16 0 128,16 0 0,0-16 0,0 16 0,0 0 16,0 0-32,0 16 80,0-16 0,0 0-64,0 0 64,0 0-48,0 0-32,0 0-48,0 0 80,0 0-32,0 0 16,0 0 16,0 0 32,0 0-112,0 0 144,16 0-80,-16 0-16,0 0 16,0 0-48,0 0 32,0 0 32,0 0 32,0 0-48,0 0 0,0 0-64,0 0-688,0 0 1568,0 0-2992,0 0 848,0 0 4832,0 0-7664,0 0 4160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6:18.983"/>
    </inkml:context>
    <inkml:brush xml:id="br0">
      <inkml:brushProperty name="width" value="0.05002" units="cm"/>
      <inkml:brushProperty name="height" value="0.05002" units="cm"/>
      <inkml:brushProperty name="color" value="#3165BB"/>
    </inkml:brush>
  </inkml:definitions>
  <inkml:trace contextRef="#ctx0" brushRef="#br0">654 558 375,'0'0'0,"0"0"784,0 0-784,0 0 1584,0 0-3168,0 0 4744,0 0-2368,0 0-4744,0 0 7880,0 0-3968,0 0-3848,0 0 7840,0 0-3760,0 0-4336,0 0 9200,0 0-3536,0 0-8096,0 0 15176,0 0-6656,0 0-240,0 0-13952,0 0 26056,0 0-12552,0 0-16320,0 0 31240,0 0-15264,0 0-18000,0 0 35056,0 0-17328,0 0-19248,0 0 37664,0 0-18824,0 0-16,0 0-19720,0 0 39216,0 0-19472,0 0-20192,0 0 40176,0 0-19920,0 0-20832,0 0 41392,0 0-20496,0-16-368,0 16 0,0 0 448,-16-16 64,16 1-24,0 15-488,0 0 408,0-16-408,-16 0 320,16 16-320,0-16 320,0 0-320,-16 16 232,16-16-232,0 16 0,0 0 152,-15-16-152,15 0 64,0 0-64,0 16 0,-16 0 64,16-16-64,0 0 16,-16 0-16,16 16 0,0 0-16,0-16 16,-16 0-24,16 0 48,0 16-24,0-16 0,-16 16 40,16-16-40,0 16 24,0 0-24,0-16 0,0 16 40,0-15-40,-16 15 88,16 0-88,0-16 144,0 0 32,0 16-176,0 0 128,0-16-128,-16 16 64,16-16-64,0 0-24,0 16 24,-16-16-40,16 0 40,0 16-48,0 0 48,0-16 0,-16 16-16,16-16 16,0 0 16,-16 16-16,16 0 0,0-16 48,-16 16 16,16-16-64,0 16 0,0 0 64,-16 0-64,16 0 40,0-16-40,0 16 24,0 0-24,-16 0 0,16 0 16,0 0 32,0 0-48,-16 0 64,16 0 0,0 0-64,0 0 40,-16 0-16,16-16-24,0 16 0,0 0-24,0 16-16,-16-16 40,16 0 0,0 0-48,-16 0 32,16 0 32,0 0-16,-16 16 0,16-16 48,-16 0-48,16 16 40,0-16-40,-15 0 0,15 0 24,-16 16-24,16-16 16,-16 0-16,16 0 0,0 16 48,-16 0 16,16-16-64,0 16 64,-16-16-64,16 16 64,0-16 0,0 0-64,0 16 0,0-16 40,-16 16-16,16-16-24,0 16 0,-16 0 0,16-16 0,0 16 0,-16 0 0,16-16 0,0 15 0,-16 1 0,16 0 0,0-16 0,0 0 40,0 16-40,0-16 88,0 16-88,-16-16 104,16 0-104,0 16 0,0-16 88,0 16-88,0-16 64,0 0-64,0 16 64,0 0-24,0-16-40,0 0 24,0 16-24,0-16-24,0 0 24,0 16-40,0-16 16,0 0 48,0 0-24,-16 0 0,16 0 40,0 16-16,0-16-24,0 0 16,0 0 32,0 0-112,0 0 144,0 0-96,0 0-32,0 0 32,0 0 16,0 0 16,0 0-32,0 0 80,0 0-24,0 16-40,0-16 0,0 0 24,-16 0-48,16 0 24,0 0-40,0 0 16,0 0 48,0 0 16,0 0-40,0 0 24,0 0-48,-16 16 48,16-16-24,0 16 0,0-16-24,0 0 24,-16 0-40,16 0-8,0 0 48,0 0-16,0 0 32,16 0-32,-16 0 56,0 0-40,0 0 88,0-16-24,0 16-64,16 0-48,-16-16 48,0 16-16,0 0 16,16 0 0,-16-16 0,0 16 0,0-16 0,16 16 0,-16 0 0,0-16 0,16 16 0,-16-16 16,0 16-16,0 0 48,16-16-48,-16 16 40,0 0-40,0 0 24,16-16-24,-16 16 0,16 0 0,-16-16 0,0 16-24,0 0 24,0 0-40,16 0 40,-16-16-24,0 16 24,0 0 24,16 0-24,-16 0 40,0-16-40,0 16 24,0 0-24,0 0-48,0 0-32,0 0 208,16 0-256,-16 0 64,0-16 64,0 16 0,0 0 40,0 0-16,0 0-88,0 16 128,-16-16-88,16 0 24,0 16-40,0-16-8,0 0 48,-16 16 0,16-16-16,0 16 16,0-16 16,0 0-16,-16 16 48,16 0-32,0-16-16,-16 16-16,0-16-32,16 16 48,0-16 0,-16 0-16,16 16 16,-16 0 0,16-16 0,-16 16 0,16 0 0,0-16 0,-16 0 0,16 16 0,0-16 0,0 0 40,-16 16-40,16-16 88,0 0-88,0 0 80,-16 0-32,16-16-48,0 16 0,0-16 0,-16 16 0,16 0 0,0-16 0,0 0 0,0 16 0,-16 0 0,16-16 0,0 0 0,0 16 0,0-16 0,-16 0 0,16 0 0,0 16 0,0-16 16,0 0 32,0 16-48,-16 0 0,16-16 40,0 16-16,0 0-24,0-16 0,0 0 0,0 16 0,0-16 0,-16 16 0,16 0 0,0 0-576,0-16 576,0 16-1152,0 0-1776,0 0 2928,0 0-4112,0-15 4112,0 15 0</inkml:trace>
  <inkml:trace contextRef="#ctx0" brushRef="#br0" timeOffset="1208">575 399 4231,'0'0'0,"0"0"1144,0 0-1144,0 0 1080,0 0-56,0 0-3128,0 0 4080,0 0-2040,0 0-1848,0 0 3864,0 0-1864,0 0 336,0 0-2888,0 0 5656,0 0-2216,0 0-5144,0 0 9280,0 0-4304,0 0-6728,0 0 12568,0 0-5992,0 0-7960,0 0 15296,0 0-7464,0 0-9048,0 0 17408,0 0-8744,0 0-32,0 0-9256,0 0 18544,0 0-8952,0 0-10296,0 0 20336,0 0-9848,16 0-640,-16 0 0,0 16 552,0 0-80,0-16-472,15 16 296,-15 0-80,16 0-216,-16-16 104,0 0-104,0 16 0,0-16 88,16 16-88,-16-16 168,0 0-168,0 15 0,0-15 280,0 16 56,16-16-336,-16 0 0,0 0 304,0 16-112,0-16-192,0 0 128,0 0-64,0 16 0,0-16-64,0 0 80,0 16 32,0-16-112,0 0 80,0 16-32,0-16-48,0 0 40,16 0-40,-16 0 88,0 16-88,0-16 0,-16 0 208,32 0-208,-16 0 304,0 0-304,0 0 296,0 0-80,0 0-112,0 0-720,0 0 1320,0 0-664,0 0-784,0 0 1512,0 0-1536,0 0 1552,0 0-1568,0 0 1616,0 16-752,0-16 32,0 0-112,-16 0 104,16 16-16,0-16-88,0 0 40,0 0-16,0 0-88,0 16 128,0-16-64,-16 0-24,16 0-16,0 0 40,0 0-24,0 0 48,0 0 16,0 0-80,0-16 80,-16 16-16,16 0-88,0 0 64,0-16-128,0 16-856,-16-16 984,16 16 0,0 0-1768,0-16 1768,0 16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6:32.569"/>
    </inkml:context>
    <inkml:brush xml:id="br0">
      <inkml:brushProperty name="width" value="0.05002" units="cm"/>
      <inkml:brushProperty name="height" value="0.05002" units="cm"/>
      <inkml:brushProperty name="color" value="#ED1C24"/>
    </inkml:brush>
  </inkml:definitions>
  <inkml:trace contextRef="#ctx0" brushRef="#br0">862 1 4487,'0'0'0,"0"0"1232,0 0-1232,0 0 1872,0 0 640,0 0-6896,0 0 10216,0 0-4848,0 0-600,0 0-7584,0 0 14656,0 0-7376,0 0-7616,0 0 15120,0 0-7520,0 0-7712,0 0 15424,0 0-7416,0 0-8496,-16 16 16808,16 0-8080,-16 16-592,0-16 496,16-16-496,0 31 0,-16 1 384,0 0-384,0 0 384,16-32-384,-32 32 0,16 16 400,0 0-400,-15 0 432,31-48-432,-32 31 0,0 17 448,16 0-448,-32 16 448,16 0-448,32-64 0,-48 79 400,0 1-400,17-16 368,-1-16-368,0-1 320,32-47-320,-32 32 0,16 0 320,-16 16-320,16-16 320,16-32-320,-16 32 0,-16 0 320,16 0-320,0-16 296,16-16-296,-32 31 0,16-15 280,1 0-280,-1 0 192,0 0-192,16-16 0,-16 16 128,0 0-640,16-16 512,0 0-1088,-16 0-1456,32-16-864,-16 16 3408,0-16 0,0 0-2864,16 0 2864,0 0-1424,-16 0 1424,0 16 0</inkml:trace>
  <inkml:trace contextRef="#ctx0" brushRef="#br0" timeOffset="505">160 240 3847,'0'0'0,"0"0"1016,0 0-1016,0 0 1400,0 0 392,0 0-4984,0 0 7832,0 0-2888,0 0-8144,0 0 14488,0 0-6728,0 0-10832,0 0 19800,0-16-10336,0 16 728,0 0-264,0 0-464,0 0 368,16 0-368,-16 0 296,0 0-296,16 0 0,-16 0 344,16 16 144,-16-16-488,16 16 600,0 0-600,0 0 744,0 16-744,-16-32 0,16 16 792,0 16-792,0-16 704,0 15-704,-16-31 0,32 32 576,-1 16-576,-15-16 296,16 16-296,0 0 152,-32-48-152,32 32 0,0 31 16,0-15-16,16 16 48,-48-64-48,48 80 0,-17-17 0,1-15 0,0 0-64,-16-16 64,-16-32 0,32 32-368,-16 0 368,0-16-592,0 16 592,-16-32 0,16 15-1752,0 1 1752,0 0-2664,0-16 2664,-16 16-2392,0-16 2392,16 0 0,-16 0-1192,0-16 1192,0 16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9:35.050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84 377 3655,'0'0'0,"0"-21"0,0 42 952,0-42-952,0 21 0,0 21 952,0-42-952,0 42 960,0-42-960,0 21 0,0 21 0,0-42 0,0 42 0,0-42 0,0 21 0</inkml:trace>
  <inkml:trace contextRef="#ctx0" brushRef="#br0" timeOffset="2899">1 168 6407,'0'0'0,"0"0"0,0 0 1872,0 0 448,0 0-6512,0 0 11152,0 0-5600,0 0 32,0 0-11104,0 0 20360,0 0-10176,0 0-11592,0 0 22512,0 0-10832,0 21-560,0-21 0,0 0 896,0 21 64,20 0-960,-20-21 1000,0 0-1000,21 21 0,-21 0 984,21 0-984,-21 20 960,0-41-960,21 21 0,0 0 960,0 21-960,-21-21 912,21 0-912,-21-21 0,0 21 880,21 0-880,0-1 680,-21 22-680,0-42 0,21 21 536,-1 0-536,-20 0 256,21 0-256,-21-21 0,0 21 128,0 0-128,21 0 0,-21 20 0,21-20 0,-21-21 0,0 21 0,0 0 0,21 0 0,-21 21 0,0-42 0,0 21 0,21 20 0,-21-20 0,0 0 0,21 21 0,-21-42 0,0 21 40,21 0-40,-21 0 88,21 21-88,-21-42 0,0 20 208,21 1-208,-21 0 304,21 0-304,-1 0 384,-20-21-384,21 21 0,-21 21 384,21-21-384,0 0 296,-21-21-296,21 20 0,-21 1 216,21 0-216,0 0 64,-21 0-64,0-21 0,21 21 0,0 0-48,0 0 48,-21-21 0,0 21-16,21 0 16,-21-1 0,20 1 0,-20-21 0,0 21 0,21 0 16,-21 0-16,21-21 48,-21 0-48,0 21 0,21-21 40,-21 21-40,0-21 24,0 0-24,21 21 0,-21-21 16,0 21-16,21-21 48,-21 21-48,0-21 0,0 0 64,0 0 0,21 0-64,-21 0 0,0 0 40,0 20-16,0-20-24,0 21-24,0-21 24,0 0-40,21 0 40,-21 0-48,0 0 48,0 0-16,0 0 32,0 0-16,0 21 48,0-21-8,0 0-16,0 0-24,0 0 16,0 0 32,0 0-112,0 0 144,0 0-96,0 0-48,0 0 80,0 0-32,0-21 16,0 21 0,0 0 16,0 0-32,0 0 80,0 0-48,0 0-96,0 0 144,21 0-64,-21 0-24,0 0 48,0 0-24,0-21 0,0 21 40,0 0-16,0 0-24,21 0 0,-1 0 0,-20 0 0,21 0 0,-21-20 0,0 20 0,21 0 16,0 0 32,-21 0-48,21 0 40,0 0-40,0 0 24,0 0-24,0 0 16,-21 0-16,21 0 0,-21 0 48,41 0-48,-20 0 80,0 0-80,-21 0 0,21 0 112,0 0-112,0 0 64,0-21-64,-21 21 0,21 0 0,0 0 0,0 0-24,0 0 24,-21 0 0,20 0 24,1 0-24,0 0 0,0 0-64,-21 0 64,21 0 0,0 0-112,0 0 32,-21 0 80,21 0-48,0 0 48,-21 0-16,21 0 16,-21 0 0,20 0 0,1 0 0,-21 0 0,21 0 16,0 0-16,-21 0 48,0 0-48,21 0 40,-21 0-16,21 0-48,-21 0 24,0 21-40,21-21 40,-21 0-64,21 0 64,-21 0 0,0 0-64,0 0-24,21 0 88,-21 0 0,0 0-104,0 0 16,0 0 280,0 0-424,0 0 248,21 0-16,-21 0 48,0 0-48,0 0 40,0 0-16,0 0-88,0-21 128,0 21-64,21 0 0,-21-21 0,0 21 0,0 0 16,0 0 32,0-21-48,0 21 40,0 0-40,0-21 24,0 0-24,0 21 0,20-21 0,-20 0-48,0 0 48,0 21 0,0-21-80,21 1 80,-21 20-64,0-21 64,0 21 0,21-21 0,-21 0 0,0 21 40,21-21-40,-21 21 0,0-21 24,0 0-24,21 21 0,-21-21 0,21 0 0,-21 21 0,0-21 0,21 1 0,-21-1 0,21 0 0,-21 21 0,0-21 0,21 0 0,-21 0 0,21 0 0,-21 21 0,0-21-24,0 0 24,21 21-40,-21-21 40,0 21 0,0-20-24,0-1 24,20 0 24,-20 0-24,0 0 0,0 21 0,0-21 0,21 0-64,-21 0 16,0 21 48,21-21 0,-21 0 48,0 1-48,21-1 80,-21 0-80,0 21 0,0-21 48,21 21-48,-21-21-24,0 0 24,0 21 0,0 0-40,21-21 40,-21 0-24,0 0 24,0 21 0,21 0 24,-21-21-24,0 1 0,0-1-64,0 21 64,21-21 0,-21 21-88,0-21 88,0 21-40,0 0 40,0-21 0,21 0 0,-21 0 0,0 0 0,0 21 0,0 0-24,21-21 24,-21 21-40,0-21 40,0 21 0,0 0-48,0-20 48,0 20-16,0-21 16,0 21 0,20-21 0,-20 0 0,0 21 0,0-21 0,21 21 0,-21-21 0,0 21-24,0 0 24,0 0-40,0-21 40,0 21-48,0 0 48,0-21-16,21 21 16,-21-21 0,0 21 0,0-21 0,0 21 0,21 0 0,-21-20 0,0 20 0,21 0 0,-21-21 0,0 21 0,0 0-24,0 0-16,0-21-8,0 21 48,21 0 0,-21 0-16,0 0-8,0 0 24,0-21-40,0 21-8,21 0 48,-21 0 0,0 0-16,0 0 32,0-21-32,0 21 16,21-21 0,-21 0 0,0 0 0,21 21 0,-42 0 0,42-21 0,-21 21 0,-21 0 16,42 0-16,-42 0 48,21 0-48,21 0 0,-42 0 16,42 0-16,-42-21-16,42 21 16,-21 0 0,-21 0-48,42 0 48,-42 0-16,42 0 16,-21 0 0,0-20 0,0 20 0,0 0 16,0 0-32,0 0 80,0-21-64,0 21 64,21 0-64,-21 0 0,0 0 64,0 0-128,0 0 64,0-21 0,0 21-64,0 0 64,0 0 16,0 0-32,0 0 16,0-21 0,0 21-48,0 0 32,0 0 16,21 0 0,-21 0 0,0-21 0,20 21 0,-20 0 0,-20 0 0,20 0-48,0 0 48,0 0-80,-21 0 80,21 0-88,0 0 88,0 0-40,-21 0 40,21 0 0,-21 0-24,21 0-16,0 0 40,-21 0 0,21 21-24,-21-21 48,21 0-24,-21 0 16,0 0-32,0 0 16,21 0 0,0 0-48,-21-21 48,21 42-16,-21-21 16,21 0 0,-20 0-24,-1 0-16,0 0 40,0 0-48,21 0 48,-21 0 0,0 21-16,0-42 16,0 42 0,0-42 0,21 21 0,-21 21 0,1-42 0,-1 21 0,0 0 0,21 0 0,-21 0 0,0 0 0,0 0 16,0 0-16,21 0 0,-21 0 48,0 0-48,0 0 16,0 0-16,1 0-16,20 0 16,-21 0 0,0 0-24,0 0 24,0 0 24,21 0-24,-21 0 0,0 0 64,0 0-64,0 0 64,0 0-64,21 0 0,-21 0 40,1-21-40,-1 21 24,0 0-24,21 0 0,-42 0 16,0 0 32,21 0-48,0 0 16,21 0-16,-21 0 0,1 0-16,-1 0 16,0 0 0,21 0 0,-21 0 0,0 0 64,0 0-64,0 0 64,0 0-64,21 0 0,-21 0 0,0 0-24,0 0 24,21 0 0,-20 0 24,-1 0-24,0 0 40,21 0-40,-21 0 24,0 0-24,0 0 16,0 0-16,21 0 48,0 0-48,-21 0 0,0 0 16,0 0-32,21 0 16,-21 0 0,1 0-24,-1 0 48,21 0-24,-21 21 16,0-21-16,21 0-16,-21 0 16,21 0 0,-21 0-48,0 0 32,0 0 16,21 0 16,0 0-16,-21 0 0,0 0 48,1 0-8,20 0-40,-21 0 0,21 0 24,-21 0-24,21 0 16,-21 0-16,21 0 0,-21 0 48,0 0-8,0 0-40,21 0 0,0 21 24,-21-42-24,0 42 0,21-21 0,-21 0 0,0 0 0,1 0 0,20 0 0,-21 0 0,0 0 0,21 0 0,-21 0 0,0 0 0,21 0 0,-21 0 0,21 0 0,-21 0 0,21 0 0,-21 0 0,0 21 0,21-21 0,-21 0 16,21 0-16,0 0 48,0 0-8,-21 0-40,21 0 0,0 0 24,0 0-48,0 0-16,0 0 80,-20 0-80,20 0-8,0 0 32,0 0 16,0 0 40,0 0 48,0 0-216,0 0 320,-21 0-192,21 0 0,0 0-48,0 0 32,0 0 80,0 0-384,-21 0-192,21 0-1264,0 0 1776,-21 0 0,21 0-2768,-21 0 248,21 0 2520,0-21 0,0 21-1256,0 0 1256,0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0:16.902"/>
    </inkml:context>
    <inkml:brush xml:id="br0">
      <inkml:brushProperty name="width" value="0.05001" units="cm"/>
      <inkml:brushProperty name="height" value="0.05001" units="cm"/>
    </inkml:brush>
  </inkml:definitions>
  <inkml:trace contextRef="#ctx0" brushRef="#br0">43 1443 14663,'0'0'0,"0"0"0,0 0 4624,0 0 16,0 10-4640,0-10 0,0 0 4672,0 0-9344,0 10 9344,0-10-4608,0 11-64,0-1 64,0 1-64,0-11 0,0 10 40,0 1-16,0-1-24,0-10 0,0 32-64,0-22 64,0-10-24,0 10 24,0-10 0,0 11 24,0-11-8,0 10-16,0-10 0,0 0-16,0 11 16,-11-11 0,11 0 64,0 0-64,0 10 0,0-10 80,0 11-32,0-11-48,0 0 16,11 0-16,-11 10 48,0-10-48,0 0 80,0 0 32,0 0-304,0 0 448,0 0-320,0 0-128,0 0 320,0 0-176,0 0-32,0 0 144,0-10-64,0 10 0,0-11 0,0 1 0,0 10 0,-11 0 0,11-11 40,0 11-40,0-10 88,0-1-8,11 1-80,-22 10 48,11 0-48,0-10 0,0-1-24,0 1 24,0-1-40,0 11 40,0-10 0,0-11-48,-10 10 48,10 1-16,0-11 16,0 21 0,0-21 16,-11 0-16,11 11 48,0-11-48,0 0 40,0 0-40,-10 11 24,10-11-24,0 10-24,0 11 24,0-21 0,0 11-40,0-11 40,0 0-24,0 21 24,0-21 0,0 11 24,0-11-24,0 0 40,0 10-40,0 11 0,10-20 24,-10-1-24,0 0 16,0 0-16,0 21 0,0-11 48,11-10-48,-11 1 40,0-1-40,0 21 0,0-21 24,10 0-24,-10 0 0,0-10 0,0 10 0,0 21 0,0-21 0,0 0-24,0 0 24,0 0-40,0 21 40,0-21 0,0 0 0,0 0 0,0 0 64,0 0-64,0 21 0,0-10 80,0-11-80,0 0 48,0 0-48,0 21 0,0-10 16,0-11-16,0 0 48,0 11-48,0-11 104,0 21-104,0-21 0,0 10 152,0-10-152,0 11 104,0 10-104,11-10 0,-11-11 24,0 10-24,-11 1-48,11-11 48,0 21 0,0-11-16,0 1 16,0-1 0,0 1 0,0 10 0,0-10 0,0-1 0,-10 1 0,10-1 0,0 11 0,0-10 0,0-1 0,-11 1 0,11-1 0,0 11 0,0-10 0,-10-1 16,10 1-16,0 0 48,0 10-48,0-11 80,0 1-80,0 10 112,0-11-112,0 11 0,0 0 104,0-10-104,10 10 88,-10-11-88,0 11 0,0 0 40,0-10-40,0 10 24,0-11-24,0 11 0,11 0 0,-22 0 0,22 0 0,-11 0-48,0 0 48,-11-10-80,22 10 80,-22 0-64,22 0 64,-11 0 0,-11-10 0,22 10 0,-22 0 64,11 0-64,0 0 64,0 0-24,0-11-16,0 11-24,11 0 16,-11 0 32,0 0-48,0 0 16,0 0-32,0-10 16,0 10 0,0 0-48,10 0 48,-10 0-16,0 0 16,11 0 0,-11 0 16,0 0-16,10 0 48,-10 0-32,0 0-16,0 0-16,10 0 16,-10 0-48,0 0 32,0 0 16,11 0 0,-11 0 0,10 0 0,-10 0 0,11 0 0,-11 0 0,10 0 0,-10 0 0,11 0 16,-1 0 32,1 0-8,-11 0-40,10 0 0,-10 0 24,11 0-24,-1 0 16,0 0-16,-10 0 0,11 0 48,-1 0-48,1 0 40,-1-11-40,-10 11 0,21 0 24,-10 0-24,10-10 16,-11 10-16,-10 0 0,21 0 48,-11 0-48,1 0 40,10-11-40,-11 11 24,-10 0-24,21 0 0,-10 0-24,9-10 24,-9 10-40,-11 0 40,21 0 0,-11 0-48,11-11 48,0 11-16,0 0 16,-21 0 0,21 0-24,10 0 24,-10 0-40,0-10 40,-21 10 0,21 0-24,0 0 24,0 0 24,0 0-24,-21 0 0,21 0 40,0-11-40,10 11 24,-10 0-24,10 0 0,-31 0 0,21-10 0,0 10 0,0 0 0,0 0-24,0 0 24,-21 0 0,21 0-40,0-10 40,0 10-48,-11 0 48,-10 0 0,21 0-16,0 0 16,0 0 0,-11 0 0,-10 0 0,21 0 0,0 0 0,0 0 0,-11-11 0,11 11 0,-21 0 0,21 0 0,0 0 16,0 0-16,-11 0 48,-10 0-48,21 0 0,0 0 16,-10 0-16,-1 0-16,11 0 16,-21 0 0,11 0-48,-1 0 48,11 11-16,-11-11 16,-10 0 0,11 0 0,-1 0 0,1 0 0,-1 0 0,-10 0-24,0 0 24,11 0 0,-1 0-40,1 0 40,-11 0-48,0 0 48,10 0 0,-10 0-16,11 0 16,-1 0 0,-10 0 0,10 0 0,1 0 16,-11 0-16,10 0 48,1 0-8,-1 0-40,-10 0 0,0 10 24,11-10-24,-1 0 0,1 0 0,-11 0 0,10 0 0,1 0 0,-1 0 0,-10 0 0,10 0-24,1 0 24,-11 0-40,0 0 40,10 0 0,-10 0-64,11 0 64,-11 0-64,10 0 64,-10 0 0,0 0-24,11 0 24,-11 0 24,10 0-24,-10 0 64,0 0-64,11 0 0,-11 0 64,10 0-48,-10 0-16,0 0-16,0 0-48,11 0 64,-11 0 0,0 0-64,10 0 64,-10 0-24,0 0 24,10 0 24,1 0 16,-11 10-40,0-10 0,0 0 24,10 0-24,-10 0 0,11 0 0,-11 0 0,10 0 0,-10 0 0,11 0 0,-11 0 0,10 0 0,1 11 0,-11-11 0,10 0 0,-10 0-24,0 0 24,11 0-40,-11 10 16,0-10 24,0 0 24,10 0-24,-10 0 0,0 0-64,0 0-48,10 11 112,-10-11 0,0 0-80,0 0 32,0 10 48,0-10-16,0 0 16,0 11 0,0-11 0,0 0 16,0 10-16,0-10 48,0 0-48,0 11 40,0-1-16,0-10-24,0 11-24,0-1 24,0-10-40,0 10 40,0 1-48,0-11 48,-10 10-16,10 1 16,0-1-48,0-10 48,0 11 0,0 10-80,0-11 80,0 0-88,0 1 88,0-11 0,0 10-40,0 11 40,0-10 0,0 10 0,0-21 0,0 10 0,0 11 0,0 0-24,0 0 24,0-11-40,0-10 40,0 21 0,0-10-24,0 10 24,0-11 24,0-10-24,0 21 0,0 0 40,10-11-40,-10 11 24,0-21-24,0 32 0,0-12 0,0 12 0,0-11 0,11 10 0,-11-31 0,0 10 0,0 11 0,0 0 0,0-10 0,0-11 0,10 21 0,-10 0 0,0-11 0,0 11 0,0-11 0,0-10 0,0 21 0,0-10 0,0 10 0,0-11 16,0-10-16,11 11 0,-11 9 48,0-9-48,0 10 16,0-11-16,0-10 0,0 21-16,0-10 16,10-1-48,-10 11 48,0-21 0,0 10-16,0 1 16,11 10 0,-11-11 0,0 1 0,0-11 0,0 21 0,10-11 0,-10 1 0,0-1 0,0-10 0,0 21 0,0-11 0,0 1 0,0-1 0,0-10 0,11 11 0,-11-1 0,0 1 0,-11-1 0,11 0 0,0-10 0,0 11 0,0-1 0,0 1 0,0-11 0,0 10 0,0 1 0,0-1 0,0 1 0,0-11 0,0 10 0,0 1 0,0-1 40,0-10-40,0 10 88,0 1-88,11-11 64,-11 10-64,0-10 0,0 11 0,0-1-24,0 1 24,0-11 0,0 0 24,10 10-24,-10 1 0,0-1-64,0-10 64,0 11-64,0-1 64,0-10 0,0 10 40,0 1-16,0-11-24,0 10 0,0 1 0,0-11 0,0 0 16,0 10-16,0-10 48,11 11-48,-11-11 16,0 10-16,0-10-16,0 11 16,0-11-48,0 0 48,10 0 0,-10 0-16,0 10 16,0-10-24,0 0 24,0 0-40,0 11 40,0-11-48,0 0 48,0 10-16,-10-10 16,10 10 0,0-10 0,-11 0 0,11 0 16,0 11-16,0-11 48,0 0-48,0 0 16,0 0-32,0 0 16,0 10 0,-10-10-48,10 0 32,0 0 16,0 11 0,0-11 0,-11 0 0,1 0 0,10 0 0,0 0-24,-11 0 24,1 0-40,10 0 16,0 0 24,-11 0 0,11 0 24,-10 0-24,10 10 16,-11-10-16,11 0 0,-10 0-16,0 0-32,-1 0 48,11 0 0,0 11-16,-10-11 16,-1 0 16,11 0-16,-10 0 48,-1 0-48,1 0 16,-1 0-16,1 10-16,10-10 16,-11 0 0,1 0-24,0 0 24,-1 0 24,11 0-24,-10 0 0,-1 11 16,-10-11-16,11 0-16,-1 0 16,11 0 0,-21 0-48,11 0 48,0 10-16,-11-10 16,21 0 0,-11 0 0,-10 0 0,0 0 0,0 0 0,1 11 0,20-11 0,-21 0 0,0 0 0,0 0 0,-11 10 16,32-10-16,-20 0 0,-12 0 48,22 10-48,-11-10 40,0 0-40,21 0 0,-21 0 24,0 11-24,0-11-24,11 0 24,10 0 0,-21 0-40,0 0 40,0 10-24,0-10 24,21 0 0,-21 0 24,0 11-24,0-11 40,11 0-40,-11 0 24,21 0-24,-21 10 0,11-10 0,-11 0 0,0 0 0,21 0 0,-11 0 0,-10 11 0,0-11 0,1 0 0,9 0 0,11 0 0,-21 0 0,0 0 0,0 0 0,11 0 0,10 0 0,-21 10 0,0-10 0,0 0 0,11 0 0,-11 0 0,21 0 0,-21 0 0,10 0 0,1 0 0,-11 0 0,21 0 0,-10 0 0,-11 0 0,10 0 0,1 0 0,-11 0 0,21 0 0,-11 0 0,1 0 0,0-10 40,-11 10-40,21 0 0,-11 0 88,1 0-88,-11 0 80,10 0-80,11 0 0,-21 0 48,11 0-48,-1 0 0,-9 0 0,9 0 0,11 0 0,-10 0 0,-11 0 0,10 0 0,1 0 0,10 0 0,-11 0 0,1 0-24,-1 0 24,1 0-40,0 0 40,10 0 0,-11 0-24,1 0 24,10 0 24,-11 0-24,11 0 0,0 0 64,-10 0-64,10 0 64,-11 0-48,11 0-16,0 0-16,-10 0 16,10 0-88,0 0 88,0 10-104,0-20 104,0 20-216,0-10 216,-11 0-296,11 0-368,0 0 664,0 0-936,0 0-536,11 0 1472,-11 11-1728,0-11 1728,10 0-3800,11 0-1808,-21 0 5608,11 0 0,-11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0:20.411"/>
    </inkml:context>
    <inkml:brush xml:id="br0">
      <inkml:brushProperty name="width" value="0.05001" units="cm"/>
      <inkml:brushProperty name="height" value="0.05001" units="cm"/>
    </inkml:brush>
  </inkml:definitions>
  <inkml:trace contextRef="#ctx0" brushRef="#br0">1945 2216 4231,'0'0'0,"0"0"1144,0 0-1144,0 0 1128,0 0-24,0 0-3336,0 0 4184,0 0-2440,0 0-976,0 0 2288,0 0-1400,0 0 192,0 0 520,0 0-528,0 0 648,0 0-120,0 0 368,0 0 1096,0 0-3704,0 0 6384,0 0-1808,0 0-9224,0 0 15704,11 0-7504,-11 0-464,0 0-984,10 0 320,-10 0-192,0 0-128,11-10 0,-11 10-48,10 0 48,-10 0-16,0-11 16,0 11 0,11 0 0,-11-10 0,10 10 0,-10 0 0,0-11 16,10 11 32,-10-10-48,0 10 360,0 0-360,11-10 0,-11 10 664,10 0-664,-10-11 936,0 11-936,11 0 0,-11-10 920,10 10-920,1 0 720,-11-11-720,0 11 0,10 0 560,-10-10-560,11 10 256,-11-11-256,0 11 0,10 0 128,-10-10-128,11-1 0,-11 11 0,0-10 0,10-1 0,-10 1 0,0 10 0,0-10 16,0-1-16,0 11 48,0 0-48,11-10 0,-11-1 64,0 1 0,10-1-64,-10 11 0,0 0 64,10-10-64,1-1 64,-1 11-64,-10 0 0,11-10 80,-1 10-80,1-11 112,-1 1-112,1 10 104,-11 0-104,10-10 0,1 10 88,-1-11-88,-10 11 40,0 0-40,10 0 0,1-10 24,-1-1-48,1 11 24,-11 0 0,0-10-40,10 10 40,-10-11-24,11 11 24,-11 0 0,0-10 24,10-1-24,-10 11 40,11-10-40,-11 10 0,0 0 24,10-11-24,-10 1 16,11 10-16,-11-10 48,0 10-48,10-11 0,-10 11 40,10-10-40,1 10 24,-11 0-24,0-11 0,10 11 0,1-10 0,-1 10 0,1-11 0,-11 11 0,10-10 0,1 10 0,-1-11 0,-10 11 0,11-10 0,-1 10 0,0-10 0,-10 10 0,11-11 0,-1 1 0,-10 10 0,11-11 0,-11 1 0,10 10 0,-10 0 0,0-11 0,11 11 0,-11 0 16,10-10-16,-10 10 0,0-11 48,11 11-48,-1-10 64,-10 10-64,11 0 64,-11-11-64,10 11 16,0-10-16,-10 10-16,0 0 16,11-10 0,-11 10-64,10 0 64,-10 0-64,0 0 64,11-11 0,-11 11-48,10-10 48,-10 10-16,11 0 16,-11 0 0,0-11 0,10 1 0,-10 10 0,11-11 0,-11 11 0,0-10 0,0-1 0,0 11 0,10 0 0,-10-10 0,11-1 0,-11 11 0,0-10 0,10 10 0,-10-10 40,10 10-40,-10 0 0,0 0 88,11-11-88,-11 11 40,0-10-40,10 10-40,-10 0 40,0 0-88,11-11 88,-11 11-40,0 0 40,10 0 0,-10-10 0,0 10 0,11 0 0,-11-11 0,0 11 0,10 0 0,-10 0-24,0 0 24,0 0-40,0 0-648,0 0 1416,-10 11-2752,-1-11 2024,11 0-1280,-10 10 1280,10-10 0,0 0-640,0 0 640</inkml:trace>
  <inkml:trace contextRef="#ctx0" brushRef="#br0" timeOffset="1252">1799 648 2951,'0'0'0,"0"0"720,0 0 128,0 0-848,0 0 976,0 0-1952,0 0 1568,0 0-1104,0 0 432,0 0-96,0 0 496,0 0 320,0 0-1424,0 0 2992,0 0-304,0 0-6016,10-10 8224,-10 10-1920,11 0-2192,-11 0 2032,10-11-2032,-10 11 0,11 0 1448,-1 0-1448,1-10 1048,-11 10-1048,10 0 424,1-10-424,-1 10 216,-10-11-216,10 11 16,-10 0-16,11 0 0,-11-10 48,10 10-48,-10 0 64,0 0-64,11-11 0,-11 11 64,0-10-64,10 10 64,-10 0-64,11-11 64,-1 1 128,-10 10-192,11-11 320,-1 11-320,-10 0 528,11-10-528,-11 10 0,10 0 624,0 0-624,-10-11 656,11 11-656,-1 0 624,-10 0-624,11-10 0,-1 10 448,1-10-128,-11 10-320,10 0 0,-10 0 128,11-11-128,-11 11 64,10-10-64,-10 10 0,11-11 0,-1 1 0,-10 10 0,0-11 16,11 1 32,-1-1-8,-10 11-40,10-10 24,1-1-24,-11 11 0,10-10 0,1 10 0,-1 0 16,-10-10-16,0 10 0,11 0 48,-1-11-48,1 11 80,-1 0-80,-10 0 0,11-10 112,-1 10-112,-10-11 80,10 11-80,-10 0 48,0 0-48,11-10 0,-1 10 0,-10-11 0,0 11 0,11-10 0,-11 10-24,10-11-16,-10 11 40,0-10-24,0-1 48,11 11-24,-11 0 0,0-10 40,10 0-16,-10 10-24,0 0 16,0-11-16,11 11 48,-11-10-48,10 10 40,-10 0-40,11-11 24,-11 11-24,10 0 0,-10-10 0,10 10 0,-10 0-24,11-11 24,-11 11 0,0 0-40,10-10 40,-10-1 0,0 11 0,11 0 64,-11-10-64,10 10 80,-10-10-32,0 10-48,11 0 0,-11-11-48,10 11-32,-10 0 80,0-10 0,0 10-64,0-11 64,11 11 0,-11 0 0,0-10 40,10 10-40,-10 0 24,11-11-24,-11 11 0,10 0 16,-10-10-16,10 10 48,1 0-48,-11 0 0,0-11 40,10 11-40,1 0 24,-11-10-24,10 10 0,-10 0 0,11 0 0,-1-11 0,-10 11-24,11 0 24,-11 0 0,0-10-40,10 10-24,-10-10 64,0 10 0,0 0-64,0 0 16,11 0 48,-11 0 0,0-11-16,0 11 16,0-10 0,0 10 40,0 0 48,0 0-88,0 0-24,0-11 24,0 11-168,0 0 168,0 11-1392,0-11-1056,0 10 2448,0-10 0</inkml:trace>
  <inkml:trace contextRef="#ctx0" brushRef="#br0" timeOffset="4497">1 763 375,'0'0'0,"0"0"1808,0 0-1808,0 0 3632,0 0 80,0 0-11056,0 0 16672,0 0-9160,0 0-9664,0 0 19080,0 0-9712,0 0-128,0 0-8944,0 0 18144,0 0-9072,0 0-8688,0 0 17696,0 0-8752,0 0-9136,0 0 18672,0 0-8528,0 0-11936,0 0 23240,0-10-12440,0 10 1688,10 0-1688,-10 0 0,10-11 1408,-10 11-320,11-10-1088,-1 10 512,-10 0-512,0-10 0,0 10 256,11 0-256,-11-11-24,10 11 24,-10 0 0,0-10-40,0-1 16,11 11 24,-11 0 0,0-10 24,0 10 40,0-11-64,0 11 0,0-10 64,0 10 0,0-11-64,0 11 64,0 0-64,0-10 0,0 10 360,0-11-360,0 11 664,0 0-664,10-10 0,-10 10 848,11-10-96,-11 10-752,0 0 464,10-11-464,-10 11 304,0 0-304,0 0 104,11-10-104,-11 10 88,0 0-88,10 0 64,-10-11-64,0 11 64,0-10-64,10 10 40,-10 0-40,0-11 0,0 11 24,0-10-24,0-1 0,0 11 0,11 0 0,-11-10 0,0-1 0,0 11 0,10-10 0,-10 0 144,11 10-144,-11 0 0,0-11 304,10 1-304,1 10 488,-1-11-488,1 11 536,-11 0-536,10-10 0,1 10 400,-1-11-400,0 11 240,-10 0-240,11-10 0,-11 10 64,10-11-64,1 11 64,-11 0-64,10-10 0,-10 10 16,11 0-16,-1-11-16,-10 11 16,0 0-48,11-10 48,-11 10-16,10-10 16,-10 10 0,0 0 16,11-11-16,-11 11 48,10-10-48,-10 10 64,0 0-64,10-11 0,-10 11 64,11-10-64,-1 10 40,1-11-40,-11 11 0,0 0 24,10-10-24,1 10 0,-1-11 0,-10 11 0,11-10 0,-1 10 0,-10-11 0,0 11 0,11 0 0,-1 0 0,-10-10 0,11 10 0,-11 0 0,10-10 0,0 10 0,-10 0 0,0-11 0,11 11 0,-11-10 0,0 10 0,10 0 0,-10-11 0,0 11 0,11 0 0,-1 0 0,-10-10 0,11 10 0,-11 0 0,0-11 0,10 11 0,1 0 0,-11 0 0,0-10 0,10 10 0,1 0-24,-11-11 24,0 11 0,10 0-40,-10 0 16,10-10 24,-10 10 0,0 0 24,11 0-8,-11 0-16,0 0-16,10-10 16,-10 10-24,0 0 48,0 0-24,0-11 0,0 11 40,11 0-16,-11 0-24,0-10 0,10 10 0,-10 0 0,0-11-24,11 11 24,-11 0-40,0 0 40,10 0-24,-10-10 24,0 10 24,11 0-24,-11 0 40,0 0-40,0-11 0,10 11 24,-10 0-24,11-10 0,-11 10-24,0 0 24,0 0-40,0-11 16,10 11 24,-10 0 0,0 0 24,0 0 16,0-10-40,0 10 0,0 0 24,10 0-24,-10-11 0,0 11 0,11-10 0,-11 10 0,0 0-24,10-10-16,-10 10 40,0 0-24,0 0 48,0 0-24,0 0 40,0-11-40,11 11 24,-11 0-48,0 0 24,0 0-40,0 0 16,0 0 88,0 0-104,0 0 80,0-10-40,0 10 0,0 0 24,10 0-24,-10 0 0,11 0 0,-11 0 0,10 0 0,1 0 0,-11 0 0,10 0 0,1 0 0,-11 0 0,10 0 0,0 0 0,-10 0 0,11 0 0,-1 0 0,1 0 0,-11 0 0,21 0 0,0 0 0,-21 0 0,21 0 0,-11 0 0,0 10 16,-10-10-16,21 0 0,-10 0 48,-1 0-48,1 0 16,-1 0-16,-10 0 0,11 0-16,-1 0 16,1 0-24,9 0 24,-20 0 0,11 0 24,-1 0-24,1 0 16,-1 0-16,1 0-16,-11 0 16,10 0 0,1 0-24,10 0 24,-11 0 24,-10 0-24,10 0 0,1 0 40,-1 0-40,11 0 24,-21 0-24,11 0 0,-1 0 0,1 0 0,-1 0 0,11 0 0,-21 0 0,11 0-24,-1 0 24,0 0-40,11 0 40,-10-10-24,10 10 24,-11 0 24,11 0-24,-10 0 16,-11 0-16,20 0 0,-9 0-16,10 0 16,-11 0-48,-10 0 48,21 0 0,-10 0-16,-1-11 16,1 11 0,9 0 0,-20 0 0,11 0 0,-1 0 0,1 0 0,10 0 0,-21 0 0,10 0 0,1 0 0,-1 0 16,1-10-16,-1 10 48,-10 0-48,10 0 0,1 0 40,10 0-40,-11 0 24,-10 0-24,11 0 0,-1 0 0,11 0 0,-10 0 0,-11 0 0,10 0 0,11 0-24,-11 0 24,1 0-40,10 0 40,-21 0 0,10 0-48,1 0 48,-1 0-16,1-11 16,-11 11 0,10 0 16,0 0-16,1 0 48,-1 0-48,11 11 16,-21-11-16,11 0 0,-1 0-16,1 0-32,-1 0 48,-10 0 0,11 0-16,-1 0 16,0 0 0,1 0 0,-11 0 0,10 0 0,1 0 0,-1 0 0,-10 0 0,11 0 0,-1 0 0,1 10 0,-1-10 0,1 0 0,-11 0 0,10 0 0,1 0 16,-1 0-16,0 0 48,-10 0-48,11 0 0,-1 0 16,1 0-16,-1 0-16,1 0 16,-11 0 0,10 0-24,1 0 48,-1 0-24,-10 0 0,11 0 16,-1-10-16,-10 10-16,10 0 16,-10 0 0,11 0-48,-1 0 48,-10 0-16,11 0 16,-1 0 0,-10 0 0,11 0 0,-1 0 0,-10 10 0,11-10 0,-11 0 0,10 0 0,1 0 0,-11 0 0,10 0 0,0 0 0,1 0 0,-11 0 0,10 0 0,-10 0-48,11 0-32,-11 0 80,10 0-64,1 0 64,-11 0 0,10 0 16,-10 0-32,11 0 16,-11 0 0,10 0 0,-10 0 64,11 0-64,-11 0 0,0 0 80,10 0-80,-10 0 48,10-10-48,-10 10-24,0 0 24,11 0 0,-11 0-40,10 0 40,-10 0-64,0 0 64,11 0 0,-11 10-64,10-10 16,-10 0 48,0 0-16,11 0 16,-1 0 0,-10 0 0,0 0 16,11 0-16,-11 0 0,0 0 48,10 0-48,-10 0-64,0 0 64,0 0-64,0 0 128,11 11-88,-11-11 48,0 0-24,0 0-24,0 0-16,0 0 104,0 0-192,0 10 64,0-10 16,0 0 48,0 0-16,0 11 16,0-11 16,0 0-16,-11 0 48,11 10-48,0-10 16,0 0-16,0 10-16,-10-10-48,10 11 64,0-11 0,0 0-64,0 10 64,0-10-48,0 11 48,0-11 0,-11 0-16,11 10 16,0 1 0,0-1 0,0-10 0,11 11 0,-11-1 0,0-10 0,10 11 0,-10-1 0,0 0 0,0 1 0,0-11 0,0 10 0,0 1 0,0-1 0,0 1 0,0-11 0,0 10 0,0 1 0,0-1 0,11 0 0,-11 11 0,0-21 0,0 11 0,0-1 0,0 1 0,10 10-24,-10-21 24,0 10 0,0 1-40,0-1 40,10 11-24,-10-11 24,0-10 0,0 21 24,11 0-24,-11-10 40,0 10-40,0-21 0,10 20 24,-10-9-24,0-1 0,11 11 0,-11-21 0,0 11 0,0-1 0,0 1-24,0 10 24,10-11-40,-10-10 40,0 10 0,0 11-48,0-10 48,0-1-16,0-10 16,11 21 0,-11-10 0,0-1 0,0 1 0,0-1 0,0-10 0,0 10 0,0 11 0,0-10 0,0-1 0,0-10 0,0 11 16,0-1-16,10 1 48,-10-1-48,0 0 16,0-10-16,0 11 0,0-1-16,0 1 16,0-1-24,0-10 24,11 11 0,-11-1 24,0 1-24,0-1 40,10 1-40,-10-11 0,0 10 24,0 0-24,0 1 0,0-11 0,0 10 0,11 1 0,-11-1 0,0 1 0,0-1 0,0-10 0,0 11 0,0-1 0,0 1 0,0-11 0,0 10 0,0 0-24,0 1 24,0-11-40,0 0 40,0 10 0,0 1-24,10-1 24,-10-10 24,0 0-24,0 11 0,0-1 64,0 1-64,0-1 64,0 1-64,0-11 0,0 0 16,0 10-16,0 0-16,10-10 16,-10 11-48,0-11 48,0 10-16,0 1 16,0-11-24,0 0 24,0 10 0,0 1-40,11-1 40,-22-10-24,22 11 24,-11-11 0,-11 10 24,22-10-24,-22 10 40,22-10-40,-11 0 0,-11 11 24,22-11-24,-11 10 0,0 1 0,0-11 0,0 10 0,0 1 0,-11-1 0,11-10 0,11 0 0,-11 11 16,0-1 32,0-10-48,0 11 0,0-11 40,0 10-40,0-10 24,10 10-24,-10-10 0,0 0-24,0 11 24,0-1-40,0-10 40,0 11-48,0-1 32,11 1 16,-11-11 0,0 10 0,0-10-48,0 0 48,0 11-80,0-11-392,-11 0 472,11 0 0,0 0-808,-10-11-792,10 1 1600,0 10 0,-11-11-2048,1 1 2048,0-1-1664,-1 11 1664,11-10-832,0 10 832,-10 0 0,10 0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0:43.425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314 1098 6535,'0'0'0,"0"0"1912,0 0-1912,0 0 2256,0 0-4512,0 0 7112,0 0-3984,0 0-6600,0 0 12184,0 0-5992,0 0-96,0 0-7656,0 0 14912,0 0-7192,0 0-8488,0 0 16896,0 0-7768,0 0-10984,0 0 21144,0 0-9928,0 0-13840,0 0 26160,0 0-12728,0 0-344,0 0-15624,0 0 30552,0 0-15312,0 0-15816,-10 0 31384,0 0-15720,-1 0-16,11 0 0,-10 0 48,-1 0-48,1 0 16,-11 10-16,21-10 0,-11 0-16,-10 11 16,11-11-48,-11 10 48,0-10-16,21 0 16,-10 11 0,-11-1 16,10-10-16,-10 11 48,21-11-48,-10 10 0,0 1 80,-1-1-80,1-10 112,10 0-112,-11 10 0,1 1 192,-1-1 64,11 1-256,0-11 0,0 10 296,0 1-296,-10-1 280,20-10-280,-10 0 0,0 11 272,0-1-272,0 1 304,0-1-304,11 0 272,-11-10-272,0 11 0,0-1 240,10 1-240,-10-1 144,0-10-144,11 11 0,-11-1 112,10 1-112,-10-1 80,11 1-80,-11-11 0,10 10 112,0 0-112,-10 1 144,11-1-144,-11-10 0,10 21 176,1-10-176,10-1 192,-11 1-192,11-1 192,-21-10-192,21 10 0,0 1 192,0-11-192,0 10 192,-21-10-192,21 11 0,0-1 296,-1-10-296,1 11 408,-21-11-408,21 0 0,0 0 400,0 10-400,0-10 304,-11 0-304,-10 0 0,21 0 80,-10 0-80,10 0-16,-11 0 16,-10 0 0,11 0-128,-1-10 128,-10 10-128,11 0 128,-1 0-112,-10 0 112,10 0 0,-10 0-80,11 0 80,-11 0-24,0 0 24,10 0 0,-10 0 24,11 0-24,-11 0 40,10 0-40,-10 0 0,0 0 24,11 0-24,-11 0-256,0 0 256,0 0-512,0 0-1968,-11-11 2480,1 11-4176,10 0 4176,-11-10 0,1 10-3928,-1-11 3928,11 11-1960,0 0 1960,-10-10 0,0 10 0,10-11 0,-11 11 0,11-10 0,0 10 0</inkml:trace>
  <inkml:trace contextRef="#ctx0" brushRef="#br0" timeOffset="2088">524 126 631,'0'0'0,"0"0"1000,0 0-1000,0 0 2008,0 0-472,0 0-1472,0 0-3672,0 0 7216</inkml:trace>
  <inkml:trace contextRef="#ctx0" brushRef="#br0" timeOffset="2672">482 126 1671,'0'0'0,"0"0"288,0 0-288,0 0 1576,0 0 1280,0 0 320,0 0-10784,0 0 17736,0 0-8784,0 0-12816,0 0 23776,0 0-12136,0 0-12640,0 0 24968,0-11-12496,0 11-112,-11-10 112,11 10 0,0-11-80,-10 1 80,-1 0 0,11 10 0,-10-11 64,-1 1-64,11-1 168,-10 11-168,10 0 0,-10-10 216,-1-1-216,1 11 232,-1 0-232,1-10 216,10 10-216,-11 0 168,1 0-168,-1 0 152,11 0-152,0-11 0,-10 22 272,-1-11-272,11 0 432,0 0-432,-10 10 592,10 1 32,0-1-624,0 1 640,0-11-640,0 10 0,0 11 640,0-11-640,0 1 464,0-11-464,10 21 0,-10 0 304,0 0-304,0-11 104,0-10-104,11 21 0,-11 0 88,10 0-88,-10 10 40,0-10-40,0-21 0,11 31 24,-1-10-24,1 11 80,-1-1-80,-10-31 0,11 21 176,-1 10-176,1 1 208,-1-1-208,11 0 176,-21-31-176,10 32 0,11-1 168,0 11-168,0-11 216,-21-31-216,31 42 0,1 0 464,-11-21-464,-11 0 688,-10-21-688,21 10 0,-10 11 616,-11-10-616,10-11 344,-10 0-344,0 10-48,10-10 48,-10 0-144,-10-10 144,10 10-408,0 0 408,-10-11-552,-1 1 552,1 10-2648,10 0 2648,-21-11 0,10 1-4584,1-11 4584,10 21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10.74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0 369 1031,'0'0'0,"0"0"80,0 0-80,0 0 96,0 0 32,0 0-352,0 0 488,0 0-240,0 0-24</inkml:trace>
  <inkml:trace contextRef="#ctx0" brushRef="#br0" timeOffset="853">23 392 2695,'0'0'0,"0"0"0,0 0 632,0 0 24,0 0-1944,0 0 3256,0 0-3936,0 0 3872,0 0-1968,0 0-1776,0 0 3720,0 0-1856,0 0-1928,0 0 3848,0 0-1856,0 0-2120,0 0 4616,0 0-1600,0 0-4552,0 0 8480,0 0-3632,0 0-7472,0 0 13296,0 0-6480,0 0-392,0 0-8192,0 0 16072,0 0-8096,0 0-8144,0 0 16240,0 0-8136,0-23 24,0 23 0,0 0 24,0-23 16,0 23-40,0 0 24,0-23-24,23 23 128,-23-23 128,0 23-256,23 0 0,-23 0 464,23 0-464,-23-23 560,0 23-560,23 0 0,-23 0 552,23 0-552,-23 0 472,0 0-472,23 0 0,-23 0 320,23 0-320,-23 0 256,0 0-256,23 0 144,-23-23-32,23 23-112,-23 0 0,0 0 64,0 0 0,23 0-64,-23 0 104,0 0-104,0-23 0,0 23 152,0 0-48,0 0-104,0 0 24,23-23-24,-23 23 0,0 0 64,0 0 64,0 0-320,23 0 512,-23-23-216,23 23-104,-23 0 88,0 0-88,0 0 192,23 0-192,-23-23 320,0 23-320,23 0 320,-23 0-128,0 0-192,0-23 0,23 23 64,-23 0 0,0-23-64,0 23 0,0 0 40,23 0-16,-23 0-24,0-23 40,0 23 48,0-23-88,23 23 104,-23 0-104,0 0 88,23 0-24,-23-23-64,0 23 0,0 0 64,23 0-64,-23 0 64,23 0-64,-23 0 0,0 0 64,0-23-64,23 23 64,-23 0-64,0 0 64,23 0-64,-23 0 64,23 0 0,-23 0-64,0 0 64,0 0 0,0 0-192,23 0 256,-23 0-88,0 0-16,0-23-24,0 23 0,0 0 16,0 0 32,0 0-112,0 0 144,0 0-96,0 23 16,0-23-856,0 0 856,0 23-1640,-23-23 1640,23 23-1624,0-23 1624,-23 23-808,23-23 808</inkml:trace>
  <inkml:trace contextRef="#ctx0" brushRef="#br0" timeOffset="1318">552 139 2759,'0'0'0,"0"0"0,0 0 656,0 0 16,0 0-2000,0 0 3360,0 0-2288,0 0-320,0 0-624,0 0 1800,0 0-896,0 0-8,0 0 608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0:48.042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398 105 7431,'0'0'0,"0"0"2208,0 0-2208,0 0 1000,0 0-1216,0 0 216</inkml:trace>
  <inkml:trace contextRef="#ctx0" brushRef="#br0" timeOffset="778">388 199 6215,'0'0'0,"0"0"1808,0 0 192,0 0-2000,0 0 2192,0 0-1808,0 0-2960,0 0 5344,0 0-2832,0 0-2640,0 0 5280,0 0-2432,0 0 352,0 0-3712,0 0 7584,0 0-2896,0 0-7312,0 0 13296,0-10-6000,0-1-1456,0 11 0,0 0 896,0-10-896,0-1 512,-11 1-512,11 10 0,0 0 80,0-11-80,0 1 48,-10-1-48,10 1 0,0 10 0,-11 0 0,11-10 0,-10 10 0,10-11 0,0 11 0,-11 0 0,11-10 0,-10 10 0,10 0 104,0 0-104,-11 0 0,11-11 216,-10 11-216,0-10 320,10-1-320,0 11 0,-11 0 320,1-10-320,-1 10 232,1 0-232,10 0 0,-11-11 152,1 11-152,-11-10 40,10 10-40,1 0 24,10 0-24,-11-11 0,1 11-24,0 0 24,-11 0-40,21 0 40,-11 0 0,1 0 0,-1 0 64,11 0-64,-10 0 168,-1 11 48,11-11-216,0 0 256,0 10 0,0-10-112,0 0-144,0 11 0,-10-1 48,10 1-48,-11-1-24,11-10 24,0 11 0,-10-1 24,0 11-24,10-11 16,0-10-16,-11 21 0,1 0-16,10 0 16,-11 0-24,11 10 24,0-31 0,-10 21 24,10 0-24,0 11 64,10-11-64,-10-21 0,0 20 64,0 12-64,11-11 168,-11 10-168,10-10 280,-10-21-280,11 31 0,-11-10 336,10 11-336,0-12 304,-10-20-304,0 32 0,11-11 168,-11 0-168,10 10 88,-10-10-88,0-21 0,0 21 0,0 0 0,0 0 0,0 0 0,0-21 0,0 20 16,0 1-16,0-10 48,0 10-48,0 0 64,0-21-64,0 10 0,0 11 64,0-11-64,0 1 64,0-11-64,0 10 0,0 1 64,0-1-64,0 1 128,0-11-128,11 0 0,-11 10 192,0 1-24,0-11-168,0 0 88,0 0-600,0-11 512,0 11 0,0 0-1024,0-10 1024,-11-1-1024,11 1 1024,0 10-512,0 0 512,0-11 0,0 11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0:50.871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544 220 4871,'0'0'0,"0"0"0,0 0 1360,0 0-24,0 0-4032,0 0 6712,0 0-4128,0 0-3792,0 0 7664,0 0-3872,0 0 96,0 0-3616,0 0 7328,0 0-3632,0 0-3824,0 0 7920,0 0-3408,0 0-5664,0-10 10976,-10-1-4848,10 1-1216,0 10 0,0 0 1040,0-10-1040,-11-1 816,11 1-816,-10-1 400,10 11-400,0-10 0,-10-1 240,10-10-240,-11 11 40,11 10-40,-10-11 0,-1 1 24,1 0-24,-1 10-48,1-11 48,10 11 0,-21-10-80,10-1 80,1 11-64,0-10 64,10 10 0,-11 0 0,1-11 0,-1 11 16,-10 0-16,21 0 0,-10 0-16,10-10 16,-11 10-48,1 0 48,-1 0-16,11 0 16,-10 0 0,-1 0 0,1 0 0,10 0 0,-10 10 0,-1-10 64,1 0-64,-1 11 128,1-11-128,10 0 0,-11 10 104,1 1-104,-1-1 24,1 1-24,10-11 0,-21 20-48,0-9 48,11 10-16,-1 0 16,-10 0 16,21-21-16,-10 21 0,-1-1 48,1 1-48,-1 11 64,11-32-64,-10 21 0,0 10 64,-1-10-64,11 0 272,-10 0-272,10-21 0,0 21 496,0 10-496,0-10 768,0 0-768,0-21 0,0 10 832,10 11-832,-10 0 744,0-11-744,0 1 600,0-11-600,11 10 0,-11 1 360,10-1-360,-10 1 280,0-11-280,10 10 168,-10 1-16,0-11-152,0 0-472,0 10 472,0-10-1064,0 0 1064,0 0-2904,-10 11-1232,10-11 4136,0 0-3584,-10 0 1792,10 0 1792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0:56.615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303 690 5831,'0'0'0,"0"0"1680,0 0-1680,0 0 1744,0 0 64,0 0-5360,0 0 7464,0 0-3376,0 0-4984,0 0 9320,0 0-4720,0 0-5176,0 0 9960,0 0-4976,0 0 56,0 0-4928,0 0 9872,0 0-4624,0 0-5632,0 0 11216,0 0-4792,0 0-8176,0 0 15464,11 0-7120,-11 0-1296,10 0 1008,1 0-1008,-11 0 528,10 0-528,-10 0 0,11-10 368,-1 10-368,-10 0 144,11 0-144,-1 0 112,-10 0-112,10-11 0,-10 11 40,11 0-40,-11 0 24,0 0-24,10-10 0,-10 10 16,11 0-16,-11-11 48,10 11-48,-10 0 0,0 0 40,11-10-40,-11 10 24,10-11-24,-10 11 0,11 0 0,-1-10 0,1 10 0,-1-10 128,-10 10-128,10 0 0,1-11 256,-1 11 40,-10 0-296,11-10 0,-1 10 216,1-11-216,-11 11 104,10-10-104,-10 10 0,0 0 88,11-11-88,-11 1 40,0 10-40,0-11 24,0 1-24,-11 0-24,11 10 24,0-11-40,-10 1 40,10-1-24,-11 1 24,11 10 24,0 0-24,-10-11 0,-1 1 64,11-1-64,-10 11 64,10 0-64,0-10 0,-11-1 40,11 1-40,0 0 24,-10 10-24,10 0 0,0-11 64,-10 1-64,10-1 128,-11 1-128,11 10 0,0-11 128,-10 1-128,10-1 64,-11 11-64,11-10 0,0 10 0,-10-11 0,-1 1 0,11 0 0,-10-1 0,10 11 0,-11-10 0,1-1 0,-1 1 0,1-1 0,0 1 0,10 10 0,-11-11 0,-10 1 0,11 10-24,-1-11 24,11 11 0,-21-10-40,11 0 40,-1-1 0,-9 1 0,9-1 64,11 11-64,-10-10 0,-1 10 104,1-11-104,-1 1 88,11 10-88,-10-11 0,-1 11 80,11-10-80,-10-1 112,10 11-112,-11-10 104,1 10-16,10 0-88,0 0 64,0-10-64,-10 10 64,-1 0-64,11 0 0,0-11 16,-10 11-16,-1 0-16,11-10 16,-10 10-24,10 0 24,-11 0 24,1-11-24,10 11 40,-11 0-40,11 0 0,-10 0 24,-1 0-8,11-10-16,0 10 0,-10 0 48,-1 0 32,11 0-80,-10 0 112,0 0-8,10-11-16,0 11-88,0 0 80,-11 0-80,11 0 112,0 0-112,0 0 80,0 0-32,0 0-176,0 0-368,0 11 496,0-11-1232,0 10 1232,0-10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1:06.776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1 1 903,'0'0'0,"0"0"0,0 0 32,0 0 736,0 0 720,0 0-3776,0 0 6048,0 0-2992,0 0-5296,0 0 9200,0 0-4432,0 0-5152,0 0 10160,0 0-4880,0 0-5984,0 0 11528,0 0-5696,0 0-48,0 0-6464,0 0 12808,0 0-5920,0 0-7696,0 0 15152,0 10-6832,0-10-1216,10 0 0,-10 0 1152,11 11-1152,-1-11 896,-10 10-896,0-10 0,11 0 704,-1 11-704,-10-1 448,11-10-448,-11 0 0,10 11 384,1-1-152,-11 0-232,10-10 152,-10 0-152,0 11 0,10-11 64,-10 10-64,11 1 64,-11-11-64,10 10 40,-10 1-16,11-1-24,-11-10 0,0 11 0,10-1 0,1 1 0,-1-1 0,1 11 16,-11-21-16,10 10 0,1 11 48,-1-10-48,0 10 168,-10-21-168,21 21 0,-10-1 280,-1 1-280,11 0 360,-21-21-360,11 21 0,10 0 344,-11 10-344,0-10 208,1 0-208,-11-21 0,21 21 112,-11 11-112,1-12 0,10 1 0,-21-21 0,10 32 0,11-11 0,-10 10 40,-1-10-40,-10-21 0,10 31 88,11-10-88,-10 10 64,10-10-64,-11 11 0,-10-32 0,11 31 0,10-10 0,-11 10 0,0 1 64,-10-32-64,21 31 0,-10 0 104,10 1-104,0 10 88,0-1-88,-21-41 0,20 42 40,-9-21-40,-1 10 24,1-10-24,-1 0 16,-10-21-16,21 21 0,-10-10 48,-1 10-48,-10-11 40,0-10-40,11 21 0,-1-11 24,0 11-24,1-10 40,-11-11-40,10 21 0,1-11 88,-11 1-88,10-1 80,1 0-80,-11-10 0,10 21 48,1-10-48,-1-1 16,-10 1-16,0-11 0,11 21 48,-1-11-48,0 11 64,-10-11-64,11 1 64,-11-11-64,10 10 0,1 11 40,-1-10-40,-10-1 24,0-10-24,11 21 0,-1-10 0,1-1 0,-11 11 0,0-21 0,10 10 0,1 1-24,-11-1 24,0 1-40,10-1 40,-10-10 0,0 11-48,0-1 48,0 0-16,0 1 32,0-11-16,10 0 0,-10 10 48,0 1-8,0-11-40,0 10 24,0 1-8,0-11-16,0 10 48,11-10-48,-11 0 64,0 11-64,0-11 0,0 0 64,10 0-64,-10 10 40,11-10-40,-11 0 0,0 11 24,10-1-24,1-10 0,-11 0 0,0 10-24,10-10 24,-10 0-40,0 0 40,0 11-48,0-11 32,11 0 16,-11 0 0,0 0-24,0 10-16,0-10 40,-11 0 64,11 0-240,0 0 176,0-10 0,0 10-464,0 0-1056,0 0 1520,0-11 0,-10 1-2256,10 0 2256,0 10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1:21.793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63 126 6343,'0'0'0,"0"0"0,0 0 1848,0 0 152,0 0-5848,0 0 9848,0 0-5680,0 0-128,0 0-6704,0 0 13040,0 0-6544,0 0-6496,0 0 12976,0 0-6480,0 0-6432,0 0 12936,0 0-6400,0 0-6664,0 0 13664,0 0-6192,0 0 744,0 0-11264,0 0 21256,0 0-9696,0 0-15504,11 0 27136,-11 0-12048,10 0-1520,-10 0 784,11 0-784,-11 0 0,10 0 496,1 0-392,-1 0-104,-10 0 0,0 0 24,11 0-24,-11 0-48,10 0 48,-10 0 0,0 0-16,0 0 56,11 0-40,-11 0 88,0 0-88,0-10 0,10 10 80,-10 0-32,0 0-48,0 0 144,10 0-144,-10 0 304,0 0-304,11-11 512,-11 11 64,0 0-576,0 0 528,10 0-528,-10 0 432,0-10-432,0 10 208,0 0-208,0 0 112,0 0-136,0 0-64,-10 0 176,10 0-128,-11 0-8,11 10 48,0-10 0,-10 0-16,0 0 16,10 11 0,0-11 0,-11 0 0,1 0 0,-1 0-24,11 10 24,0-10 0,-10 0-40,-1 10 40,1-10 0,10 0 64,0 0-64,-11 11 0,1-11 104,-1 0-16,11 0-88,0 10 0,-10-10 64,0 0-64,10 0 64,-11 11-64,11-11 0,0 0 64,-10 0-64,10 0 64,0 0-64,-11 10 40,11-10-16,-10 0-24,10 0 40,0 0-40,0 0 88,0 0 56,0 0-376,0 0 640,0-10-216,10 10-192,-10 0 0,0 0 192,11-11-192,-11 11 168,10 0-168,-10 0 0,11-10 152,-1 10-48,0-11-104,-10 11 0,0 0 88,11-10-88,-1 10 40,1-10-40,-11 10 24,0 0-24,10-11 0,1 11 0,-1-10 0,-10 10 0,11 0-24,-11-11 24,10 11-40,-10 0 40,0 0-48,11-10 48,-11 10-16,10 0 16,-10 0 0,10 0 0,-10 0 0,11 0 0,-11 0-24,0 0 24,0 0-40,0 0-8,-11 0 48,11 0 0,0 10-16,-10-10-32,10 11 48,0-11 0,-10 0-80,-1 0 80,11 10-112,-10-10 112,-1 0-80,11 0 80,-10 11 0,-1-11-48,1 10 48,10-10-16,0 0 16,-11 0 0,1 10 0,-1-10 0,11 11 0,0-11 0,-10 0 0,0 0 0,-1 10 0,11-10 0,0 0 64,-10 0 64,20 0 40,-10 0-168,0 0 152,0-10-152,0 10 80,0 0-80,11 0 0,-11 0 48,10-11-48,-10 11 0,10-10 0,1 0 0,-11 10 0,10-11 0,1 1 16,-11 10-16,10 0 48,-10-11-48,11 11 16,-11-10-16,10 10-16,-10 0 16,11-11-64,-11 11 0,0 0 64,10 0 0,-10-10 0,11 10 0,-11 0 64,0 0-64,0 0 64,10 0-64,-10 0 0,0 0-88,0 0-16,-10 0 104,10 10-112,0-10 112,-11 11-80,1-1-8,10-10 88,-11 11-104,1-11 104,10 10-88,0-10 88,-11 0 0,11 11-40,-10-11 40,10 10 40,0-10-40,-11 10 88,11 1-8,-10-11-80,10 0 0,0 0 48,0 10-48,0-10 40,-11 0-40,11 0 88,0 0-88,0 0 80,11 0-80,-11 11 48,0-11-48,0-11 0,0 11 40,10 0 48,-10-10-88,0 10 0,0 0 64,11-11-64,-1 1 0,-10 10 0,0 0-24,11-10 24,-1 10 24,-10-11-24,11 1 16,-11 10-16,10 0 0,-10-11-16,11 11 16,-1-10-24,-10 10 24,10-11 24,1 11-24,-11-10 40,0 10-40,10 0 0,1 0 24,-11-11-24,10 11-24,1 0 24,-11 0 0,0 0-40,10-10 40,-10 10-64,0 0 64,11 0-64,-11 0 16,0 10 32,0-10 16,-11 0-64,11 11 64,-10-11-128,10 0 128,-11 10 0,11-10-152,-10 11 152,-1-11-104,1 10 104,10-10 0,-11 11-24,1-11 24,0 10 24,-1-10-24,11 0 0,-10 11 40,-1-1-16,1-10-24,10 10 16,0-10-16,-11 0 0,11 0 48,-10 0-48,10 0 80,0 0-80,0 0 112,-11 0-32,11 0-80,11 0 0,-11 0 48,0-10-32,0 10-16,0 0 48,10-10-32,-10 10-16,11-11-16,-11 1 16,0 10-48,10-11 48,1 11-16,-11 0 16,0-10 0,10-1-24,1 1 24,-1 10-40,-10 0 40,10-11 0,1 11-24,-11-10 24,10 10 24,1-11-24,-11 11 0,10 0 64,1-10-64,-1 10 64,-10 0-64,11 0 40,-1 0-40,-10 0 24,0-10-24,11 20-64,-11-10 64,0 0-128,-11 0 128,11 10-128,0-10 128,-10 11-64,-1-11 64,1 10-24,10 1 24,0-11 0,-11 0-40,1 10 40,-1 1-48,1-1 48,10-10 0,-11 0-16,1 11 16,0-1-24,-1-10 24,11 0 0,-10 11-40,-1-11 40,11 10-24,-10-10 24,10 10 24,0-10-24,-11 0 0,11 0 80,-10 11-80,10-11 112,0 0-112,0 0 104,-11 0-16,22 0-88,-11 0 0,0 0 40,0 0-16,0 0-88,0 0 144,0-11-80,0 11 48,10 0-48,-10 0 40,0 0-40,11-10 0,-11 10 24,10 0-24,-10-10 0,0 10 0,11 0 0,-1 0 0,-10-11 0,11 11-24,-1-10 24,-10 10 0,10 0-40,1 0 40,-1-11-24,1 11 24,-11 0 0,10-10 24,1 10-24,-1 0 40,1 0-40,-11 0 0,0-11 24,10 11-24,1 0 0,-11 0 0,10 0 0,-10 0-24,0 0-16,0 0 40,-10 0-88,-1 0-16,1 0 104,10 0 0,-11 11-88,-10-1 48,11-10 40,-1 11-48,11-11 48,-10 0 0,-1 0-80,11 10 80,-10-10-64,10 0 64,-10 11 0,-1-1 0,1-10 0,-1 10 64,11-10-64,-10 0 0,10 11 64,-11-11-64,1 10 64,10-10-64,-11 11 64,11-1-24,-10-10-40,10 0 0,0 11 24,0-11-8,-11 10-16,11-10 48,0 0-48,0 11 0,0-11 40,0 10-40,-10-10 24,10 0-24,0 11 0,0-1 0,0-10 0,0 10 16,0-20-16,0 10 48,10 0-48,-10 0 80,0 0-80,0 0 112,11 0-48,-11 0-64,0-10 0,10 10 0,-10 0-48,0 0 48,0-11 0,0 11-16,11 0 16,-11-10 16,0 10-16,0 0 48,0 0-32,0-11-16,0 11 0,0 0-16,0 0-48,10 0 64,-20 0-64,10 0 64,10 0 0,-20 0-48,20 0 48,-20 0-16,10 0 16,0 11 0,0-11 0,0 10 0,-11-10 0,11 11 0,0-11 0,0 0-48,-10 10 48,10-10-80,0 10 80,-11 1-64,11-11 64,-10 0 0,10 10 0,0-10 40,0 0-40,-10 11 0,10-11 24,0 10-24,-11-10 0,11 0 0,0 11 0,0-11 40,0 0-40,-10 0 88,20 0-88,-10 0 104,0-11-104,0 11 0,0 0 88,11 0-88,-11-10 64,10-1 0,-10 11-64,10-10 80,-10-1-80,11 11 112,-11 0-112,0-10 0,10 0 64,-10-1-64,11 1 0,-11 10 0,0 0-64,10-11 64,-10 11-64,0-10 64,0 10 0,0 0-64,0-11 64,11 11-64,-11 0 16,0 0 48,0-10 0,0 10-16,0 0-8,0 0 24,0 0-40,0 0-8,0 0 136,0 0-192,-11 0 104,11 0 0,0 10 0,0-10-24,0 11 24,0-11 0,-10 0-40,10 10 40,0-10-48,0 11 48,0-11-16,0 0 16,-11 10 0,11 1-24,0-1 24,-10 0-40,10-10 40,0 11 0,0-11-48,-11 10 48,11 1-16,0-1 16,0-10 0,-10 0 0,10 11 0,0-1 0,0-10 0,0 11 16,0-1 32,-10 1 16,10-11-64,10 0 0,-20 0 64,20 0-64,-10 0 64,0 0-64,0 0 64,0 0-24,0 0-144,0-11 232,10 11-128,-10-10 0,0-1 0,0 11 0,0-10 0,0-1 0,0 11 0,0-10 0,0 10-48,0-11 48,0 11-80,0 0 80,0 0-88,0-10 88,0 10-40,0 0 40,0 10 0,0-10 0,-10 0 0,20 11 0,-10-1 0,0 1 16,0-11-16,0 10 48,0 1-48,11-1 40,-11-10-40,0 11 0,0-1 24,10 0-24,-10 1 0,0-1 0,0-10 0,0 11 0,11-11 0,-11 10 0,10 1 0,-10-11 0,0 10 0,11 1 0,-11-1 0,10-10 0,-10 0 0,11 10 0,-1 1 16,1-11-16,-11 0 48,0 0-48,10 0 0,-10 10 40,10-10-40,-10 0 24,0 0-24,11 0 0,-11 0-24,10 0-16,-10 0 40,0-10-64,-10 10 0,10 0 64,0-11-64,-11 11 64,11 0-64,-10-10 64,10 10-24,0 0 24,-10-10 0,-1 10 24,11-11-24,-10 11 16,10 0-16,0-10 0,-11 10-16,1 0 16,10-11-64,0 11 64,-11 0-64,1-10 40,10 10 24,0 0 24,0 0 56,0 0-184,0 0 320,0 0-136,0 0-32,0 0-392,10 0 688,-10 0-328,11 10-16,-11-10 48,0 0-48,10 0 0,-10 0 40,11 0-40,-11 11 24,10-11-24,-10 0 0,11 0 0,-1 10 0,0-10 0,1 11 0,-11-11 0,10 0 0,1 0 0,-1 10 0,1-10 0,-1 10 0,-10-10 0,11 0 0,-1 11 0,1-11 0,-1 0 0,-10 0 0,10 10 0,1-10 0,-1 11 0,1-11 0,-1 0 0,-10 0 0,0 10 0,11-10 0,-1 0 16,-10 0-16,11 0 48,-11 11-48,0-11 16,10 0-16,-10 0 0,0 0-16,0 0-96,-10-11 112,10 11-144,0 0 144,-11-10-128,1 10 128,10 0-64,0 0 64,-11-11 0,1 11 0,-1-10 0,1 10 0,10 0 0,-11-11 0,1 11 0,0-10 0,-1 10-24,11 0 24,-10-10 0,-1 10-40,1-11 40,-1 11 0,11 0 0,-10 0 64,10-10-64,-11 10 104,11 0-104,-10 0 88,-1 0-72,11 0-16,0 0-16,0 10 16,0-10-24,0 0 24,11 0 24,-11 11-24,0-11 40,10 0-40,-10 0 0,11 10 24,-1-10-24,-10 0 16,21 10-16,-10-10 48,-11 0-48,10 11 0,1-11 80,-1 0-80,0 10 112,-10-10-112,21 0 0,-10 0 80,-1 0-80,11 11 48,-10-11-48,-11 0 0,10 0 16,11 10-16,-11-10 48,1 0-48,-1 0 0,-10 0 0,11 0 0,-1 0-64,1 0 64,-1 0-112,-10 0 112,11 0-80,-1 0-8,-10 0 88,0 11 0,0-11-104,0-11-8,0 11 112,-10 0-80,-1 0 16,11 0 64,-10 0-64,-1 0 64,1 0-64,-1-10 64,1 10-64,10 0 64,-11 0 0,1 0-48,0 0 48,-1 0-16,11 0 16,-21 0 0,11 0 16,-1 0-16,1 0 48,-1 0-48,11 0 0,-10 0 40,-1-11-40,1 11 24,0 0-24,10 0 0,-11 0 40,1 0 48,10 0 16,0 0-104,0 0 88,0 0-48,0 0-168,10 11 280,-10-11-152,11 0 0,-1 0 0,0 0 0,1 10 16,-1-10-16,-10 0 0,11 0 48,-1 0-48,1 0 80,-1 0-80,-10 0 0,11 11 112,-1-11-112,1 0 104,9 0-104,-9 0 88,-11 0-88,10 0 0,1 0 16,10 0-16,-21 10-16,0-10 16,10 0 0,1 0-64,-1 0 64,1 0-64,-1 0 64,-10 0 0,0 0-112,10 0 112,-10 0-144,0 0 144,0 0-128,0 0 64,-10 0 40,10 0 24,-10 0-40,-1 0-8,11 0 48,-10 0-16,-1 0 16,1 0-24,10 0 24,-11 0 0,1 0-40,-11 0-8,21 0 48,-21 0-16,0 0-8,21 0 24,-10 0-40,-1 0 40,1 0-24,-1 0 48,11 0-24,-10 0 64,10-10-64,-11 20 64,11-10-64,0-10 0,0 10 64,11 0-64,-11 0 64,0 0-64,10 0 80,1 0 32,-1 0-112,-10 0 0,11 0 128,-1-11-128,1 11 128,-1 0-128,0 0 80,-10 0-80,11 0 0,10 0 48,-11 0-48,1 0 0,-11 0 0,10 0 0,11 0 0,-10 0 0,-1 0 0,-10 0 0,10 0 0,1 0 0,-1 11 0,1-11 0,-11 0 0,10 0 0,1 0 0,-11 0-88,10 0 88,-10 0 0,0 0-168,0 10 168,0-10-192,-10 0 192,10 0-128,0 0 128,-11 0 0,11 0-64,-10 0 64,-1 0-64,11 0 64,-10 0 0,-1 0-48,1 0 48,0 0-16,-1 0 16,11 0 0,-10 0 0,-1 0 0,1 0 0,-1 0 0,11 0 0,-10 0 0,-1-10 0,1 10 0,-1 0 0,1 0 16,10 0-16,-10 0 48,-1 0-48,11 0 64,0 0-64,-10 0 0,10 0 64,0 0 16,0-11-80,0 11 0,0 11 112,0-22-112,0 22 104,10-22-104,-10 11 0,0 0 88,11 0-24,-1 0-64,-10 0 0,10 0 64,1 0-64,-1 0 64,1 0-64,-1 0 64,-10 0-64,11 0 0,10 0 40,-11 0-40,1 11 24,-11-11-24,20 0 0,-9 0 0,-1 0 0,1 0 0,-1 0 0,-10 0 0,11 0-48,-1 0 48,1 0-80,-11 0 80,10 10-128,-10-10 0,11 0 128,-11 0-112,0 0 112,-11 0 0,11 0-80,-10 0 80,10 0-88,0 0 88,-11 0 0,1 0-104,-1 0 104,1-10-88,-1 10 88,11 0 0,-10 0-40,-1 0 40,1 0-24,0 0 24,10 0 0,-11 0-40,1-11 40,-1 11 0,1 0 0,10 0 0,-11 0 64,1 0 0,-1-10-64,11 10 0,-10 0 0,-1 0 0,11 0 64,0 0-64,0 0 104,0 0-16,0 0-280,0 0 448,11 0-256,-11 0 64,10 0-64,1 0 64,-11 0-64,10 0 0,-10 10 64,11-10-64,-1 0 80,-10 0-80,11 0 0,-1 0 112,1 0-112,-1 0 80,-10 0-80,10 0 0,1 11 48,-1-11-48,-10 0-24,11 0 24,-11 0 0,0 0-40,0 0-48,0 10 88,0-10 0,-11 0-104,1 0-1328,-1-10 1432,1 10-2728,10 0 2728,-10 0 0,10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1:27.732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262 168 4295,'0'0'0,"0"0"1168,0 0 80,0 0-1248,0 0 1344,0 0-960,0 0-2112,0 0 3968,0 0-1752,0 0-3216,0 0 5800,0 0-2928,0 0-3360,0 0 6544,0 0-3288,0 0-16,0 0-3416,0 0 7080,0 0-3088,0 0-4888,0 0 9808,0 0-3936,0 0-8688,0 0 15888,0-11-8784,0 11 1456,0-10-1456,0 10 0,0 0 960,0-11-960,0 1 704,-10 10-704,10 0 0,0-10 360,0-1-360,0 11 280,0-10-280,-11-1 128,11 11-128,0-10 64,0-1-64,-10 11 0,10 0 0,0-10 0,0 10 0,0-11 0,0 11 80,0 0-80,0 0 176,0 0 160,10 11 96,-10-11-432,0 0 528,11 0-528,-11 10 560,0-10-560,10 0 0,-10 11 400,11-1-160,-11-10-240,10 11 40,-10-1-16,11-10-24,-11 0 0,0 11 0,0-1 0,10-10 0,-10 0 0,0 10 0,0-10 0,0 11 0,0-11 16,0 0-16,0-11 48,0 11 144,-10 0-192,10 0 0,0-10 320,-11 10 16,11-10-336,0 10 0,-10 0 240,10-11-240,-11 11 80,1-10-32,10 10-48,-11 0 0,11-11 0,-10 11 0,10 0 0,0 0 40,-11 0 48,11 0-88,0 0 128,0-10-128,0 10 128,0 0-128,0 0 128,0 10-128,0-10 128,11 0-24,-11 0-104,0 11 88,10-11-48,-10 0-40,0 10 0,0-10 24,11 11-24,-11-11 16,0 10-16,0-10 0,0 0 48,10 10-48,-10-10 40,0 11-40,0-11 0,0 0 24,11 10-24,-11 1 0,0-11 0,0 10-48,-11-10-32,11 0 80,0 0-112,-10-10 112,10 10-80,0 0 80,-11 0 0,11-11-48,-10 11 48,10-10-16,-11-1 16,11 11 0,-10 0 0,10-10 0,-10 0 0,10 10 0,0 0 16,-11-11-16,11 11 48,0-10 16,0 10-64,-10 0 64,10 0 16,0 0-80,10 0 0,-10 0 112,11 10-32,-11-10-80,0 0 48,10 11-48,-10-1 16,10-10-16,-10 0 0,11 10 48,-1 1-8,-10-11-40,11 10 24,-1-10-24,-10 11 0,11-11 0,-11 10 0,0-10 0,10 0 0,-10 11 0,0-11 0,11 0 0,-11 0-24,0-11 24,0 11-40,0 0 40,0 0-64,-11-10 64,11 10-64,0-11 64,0 11 0,-10 0-48,10-10 48,0 10-16,0-11 16,-11 11 16,11 0-16,0-10 0,0 10 48,-10-10-48,10 10 16,0 0-16,0-11 0,0 11-16,-11-10 16,11 10-24,0 0 24,0-11 24,0 11-8,0 0-16,-10 0-16,10-10 16,0 10 64,0 0-64,0 0 104,10 0-104,-10 0 88,0 0-88,0 10 0,0-10 40,11 0-40,-11 0 24,0 0-24,0 11 0,10-11 0,-10 10 0,11-10 0,-11 0 0,10 11 0,-10-11 0,11 10 0,-11-10 0,0-10 0,0 10 16,0 0-16,-11-11 48,11 1 56,-10 10-104,10 0 0,0-11 152,-11 1-152,11 10 128,-10-11-128,10 11 0,-11 0 64,11-10-64,-10 10 16,-1-11-16,1 1 48,10 10-48,-10 0 0,-1-11 40,1 11-40,-1-10 24,11 10-24,-10 0 0,-1 0 0,1 0 0,10 0 0,-11-10 0,1 10 0,-1 0 0,11 0 0,0 0 40,-10 0-40,10 10 88,0-10-88,0 0 104,-10 0-104,10 10 88,0 1-48,0-11-40,0 10 24,-11 1-24,11-11 0,0 10 0,11-10 0,-11 0 40,0 11-40,0-11 0,0 0 88,0 10-88,10-10 128,-10 0-128,0 0 128,10 0-128,-10 11 80,0-11-32,0 0-48,11-11 0,-1 11 0,-10 0 0,11 0 40,-11-10-40,10 10 88,-10 0-88,0-11 0,0 11 80,11 0-80,-11-10 48,0 10-48,0 0-48,0-11 48,0 11-80,0-10 80,0 10-88,0 0 88,0 0-40,0-11 40,0 11 0,-11 0 0,11 0-24,0 0 24,-10 0-40,-1 0-8,11 0 48,-10 0-16,-1 0 16,1 11 0,10-11 0,-10 0 0,-1 10 0,1 1 0,10-11 0,-11 0 0,11 10-24,-10-10 24,10 11-40,0-11 40,-11 10 0,11-10-24,0 11 24,-10-1 24,10-10-24,0 11 64,-11-1 0,11-10-64,0 10 64,0 1 0,0-11-64,0 0 40,0 10-40,0-10 24,0 0-8,0 0-16,0 0 48,11-10-48,-11 10 64,0 0-64,0-11 64,10 1-24,-10 0-40,0 10 0,0 0 24,11-11-24,-11 1 0,0 10 0,0-11 0,0 1-48,10 10 48,-10 0-80,0 0 80,0-11 0,0 11-112,0 0 32,0 0 80,0 0-24,0 0 48,0 0-24,0 0 16,-10 0-32,10 11 16,0-11 0,0 0-64,0 10 64,0-10-64,0 11 64,0-11-24,0 0 24,0 10 0,0 1 24,10-1-24,-10 0 16,0-10-16,0 11 0,0-1-16,11-10 16,-11 21-24,0-21 24,0 11 24,10-1-24,-10 1 40,0-1-40,0-10 0,11 11 24,-11-1-24,10 0 0,-10-10 0,0 11 0,10-1 40,-10-10 48,0 0-88,0 11 0,0-11 80,11 0-80,-11 0 48,0 0-48,0-11 0,0 11-48,10-10-32,-10 10 80,0-11-112,0 1 112,-10 10-80,10-10 80,0 10 0,0-11-48,0 1 48,-11-1-16,11 1 16,0 10 16,0 0-16,-10-11 0,10 1 48,-10-1-48,10 11 40,0 0-40,0-10 0,-11 10 24,11-11-24,-10 11-24,10 0 24,-11-10-40,11 10-8,-10 0 48,10 0 0,0 0-16,-11 0-8,11 0 24,-10 0-40,10 10-48,-11 1-16,11-11 104,0 10-88,0 1 48,0-11 40,0 10 0,0 1 16,0-1-16,0 1 48,0-1-48,0-10 0,0 11 16,11-1-16,-11 11-16,0-11 16,0-10 0,10 11-24,-10-1 24,0-10 24,11 11-24,-11-1 40,0-10-40,10 11 0,-10-11 24,11 10-24,-11-10 16,0 0-16,0 11 0,10-11 48,-10 0-8,0 0-40,11 0 24,-11 0-48,0-11 24,0 11 0,0 0-40,0-10 40,0 10-88,0-11 88,-11 1-104,11 10 104,0-11 0,0 1-64,-10-1 64,10 1 0,0 10 0,-11-11 0,11 1 16,-10 0-16,10-1-16,0 11 16,-11-10 0,11-1-48,-10 1 48,10 10-16,-11-11 16,11 11 0,0-10 0,0-1 0,0 11 0,-10 0-24,10 0-16,0 0-8,0 0 48,10 0 0,-10 0-16,0 11-8,0-11 24,11 10-40,-1 1-24,-10-1 64,0-10 0,0 11-64,11-1 64,-11 1-24,10-1 24,-10-10 0,0 10 24,11 1-24,-11-1 40,10 1-40,-10-1 24,0-10-24,11 21 0,-11-10 0,10-1 0,-10 1 0,0-11 0,0 10-24,10 0 24,-10-10-40,0 0 40,0 11 0,0-11-24,11 10 24,-11-10 24,0 0-24,0 0 16,0 0-32,0 0 16,-11-10-64,11-1 0,-10 1 0,10 10 64,-10-10 0,10-1-64,-11 1 64,11-1-64,-10 1 64,10 10 0,-11 0-64,11-11 64,-10 1-48,-1-1 48,11 11 0,0 0-16,-10-10 16,10-1 16,-11 11-16,11 0 0,0 0 48,0-10-48,-10 10 16,10-10-32,0 10 16,0 0-64,0 10 0,0-10 64,0 0-88,0 10 88,10-10-104,-10 0 104,0 11 0,11-11-64,-11 10 64,10 1 0,-10-1 0,0-10 0,11 11 16,-1-1-16,-10 1-16,11-1 16,-11-10 0,10 11-24,-10 9 24,11-9 24,-1 10-24,-10-11 40,0-10-40,10 11 0,1 10 24,-1-11-24,-10 1 16,11-1-16,-11-10 0,0 10 48,10 1-48,-10-1 40,11 1-40,-11-11 0,0 0 24,10 10-48,-10-10 24,0 0-40,0 0-24,11-10 64,-22 10-64,11 0 64,0-11 0,0 11-64,0-10 64,0-1-64,0 11 64,-10 0 0,10-10-88,-11 0-16,11 10 104,0-11 0,0 11-64,-10-10 64,10 10 0,-11-11 16,11 11-32,-10 0-32,10 0 48,0 0-16,0 0 32,0 0-16,0 11 0,0-11 48,0 10 16,0-10-64,0 11 64,10-1-64,-10-10 16,0 10-16,0-10 0,11 11-16,-11-1 16,10 1 0,-10-11 0,0 10 64,11 1-64,-11-1 64,0 1-64,10-11 0,-10 0 0,0 10 0,11 0-48,-11 1 48,10-1-16,-10-10 16,0 11 0,0-11 16,11 10-16,-11 1 48,10-11-48,-10 0 0,0 10 16,10-10-16,-10 11-16,11-11 16,-11 0 0,0 0-24,0 10 48,10-10 16,-10 0-40,0-10 24,0 10-48,0 0 24,0-11 0,0 11-40,-10-10 40,10-1-64,0 11 64,0-10-64,-11-1 64,11 1-48,0 10 48,-10-11-16,10 1 16,-10 10 0,10-10 0,0 10 0,-11 0 0,11-11 0,0 11 16,0-10-16,-10 10 48,10 0-48,0 0 40,0 0-16,0 0-88,0-11 128,0 22-64,0-11 0,0 10 0,0 1 0,10-11 0,-10 0 0,0 10 16,11 0-16,-11 1 48,0-1-48,10-10 40,-10 0-40,0 11 0,10-1 24,1 1-24,-11 10 0,0-21 0,10 10 0,1 1 0,-11-1 0,10 0 16,1 1-16,-11-11 0,10 10 48,1 1-48,-11-1 40,10 1-40,-10-11 0,0 10 24,11-10-24,-1 11-24,-10-11 24,0 10-40,10-10 40,-10 0-64,0 11 64,0-11-64,0 0 64,0-11-64,0 11 0,0 0 64,0-10 0,-10-1-48,0 1 32,10-1 16,0 11 0,-11-10 0,1-1 0,-1 1 0,11-1 0,0 11 0,-10-10 0,-1 0 0,1-1 0,-1 1 0,1-1 0,10 11 0,-11-10 0,1 10 0,0-11 0,10 1-24,0 10 24,-11 0 0,11 0-40,-10-11 40,10 11 0,-11 0 64,22 0-64,-11 0 104,0 11-104,0-11 0,0 0 88,10 10-88,-10-10 40,11 11-40,-11-1 24,0-10-24,10 11 0,0-1 16,-10 1-16,11-1 48,-11-10-48,10 10 0,1 1 40,-1-1-40,-10 1 24,0-11-24,11 10 0,-1 1-24,1-1 24,-1 11-40,-10-21 40,11 11-48,-1-1 48,-10 0-16,10 1 16,-10-11 0,0 0 16,11 10-16,-11-10 48,10 0-48,-10 11-24,0-11 24,0-11 0,0 11-104,-10-10-48,10 10 152,-11-11-104,11 1 104,-10 0-48,10-1 48,0 11 0,-10-10-16,-1-1 16,1 1 0,10-1 0,0 11 0,-11 0 0,1-10 0,-1-1 0,11 1 0,-10 10 0,10 0 0,0-11 0,-11 11 0,11-10 0,-10 10 0,10 0 0,0-10 0,-11 10 40,11 0 48,0 0-88,0 0 104,11 0-16,-11 0-88,0 0 64,10 0-64,-10 10 64,11-10-64,-11 0 0,10 10 40,1-10-40,-1 11 24,1-1-24,-1 1 0,-10-11 0,11 10 0,-1 1 0,0-1 0,1 1 16,10-1-16,-21-10 0,10 11 48,1-1-48,-1 0 0,1 1 0,-11-11 0,0 10-64,10 1 64,1-1-64,-11-10 64,10 11 0,-10-1 0,10-10 0,-10 0-64,0 0 64,-10 0 0,10-10-112,-10-1 32,10 11 80,-11-10 0,11-1-64,-10 1 64,-1-1-64,-10 1 64,21 10 0,-10-10-48,-1-11 48,1 10-16,-1 1 16,11 10 0,-20-11 0,9 1 0,1-1 0,-1 1 0,11 10 0,-10-11 0,-1 11 0,11-10 0,-10 10 40,10 0-40,0 0 88,-11 0-88,11 10 128,0-10-128,11 0 0,-11 11 128,10-1-128,-10 1 104,11-1-104,-11-10 0,10 11 88,1-1-88,10 1 64,-11 10-64,-10-21 0,10 10 64,11 0-64,-10 11 16,-1-10-16,11-1-16,-21-10 16,11 11 0,-1-1 0,1 1 0,-1-1 64,-10-10-64,10 0 0,1 11 80,-1-11-80,-10 10 48,11-10-48,-11 0 0,0 0-24,0 0-16,0-10 40,0 10 0,0 0-64,-11-11 64,11 1-64,-10 10 64,-1-11-48,11 11 48,-10-10 0,0-1-16,-1 1 16,1-1 0,10 11 0,-11-10 0,1-1 0,-1 1 0,1 0 0,-1-1 0,11 11 0,-10 0 0,-1-10 0,11 10 40,-10-11-40,10 11 0,0 0 88,-10 0-88,10-10 128,0 10-128,0 0 128,0 10-48,10-10-80,-10 0 48,0 0-48,10 11 0,1-1 0,-1 1 0,-10-11 0,0 10 0,11 0 0,-1-10 0,1 11 0,-1-1 0,-10-10 0,0 11 16,11-11-16,-1 10 48,-10 1-48,0-11 0,11 0 16,-11 10-32,0-10-96,0 0 112,0 0-144,0-10 144,-11 10-128,11 0 128,-10-11 0,-1 1-64,11-1 64,-10 1-24,-1-1 24,11 11 0,-21-10-40,11 0 40,-1 10-64,11-11 64,0 11 0,-10-10-64,0-1 64,-1 11 0,11-10 0,0 10 0,-10 0 64,-1 0 40,11-11-104,0 22 88,0-11-88,11 0 64,-11 10-64,10-10 64,-10 0-64,0 11 0,11-1 64,-1-10-64,0 11 64,1-1-64,-11-10 0,10 10 16,1 1-16,-1-1-16,1-10 16,-11 0 0,10 11-24,1-1 24,-11-10 24,10 0-24,-10 11-24,0-11 24,11 0 0,-11 0-104,0 10 104,0-10-192,0 0 192,0-10-192,-11 10 192,11 0-128,-10-11 128,10 11 0,0 0-64,-11 0 64,1-10 0,-1-1 0,11 11 0,-10 0 0,10-10 0,-11-1-24,1 11 24,10 0 0,-11-10-40,1 0 40,10 10-88,-10-11 88,-1 11-104,11 0 104,0-10 0,0 10-112,-10 0 112,10 0-80,0 0 80,0-11 0,-11 11-48,11 0 32,0 0 16,0 11 16,11-11 32,-11 10-48,0-10 0,0 0 16,10 11-16,-10-11-16,11 10 16,-11 0 0,0-10 0,10 0 0,0 11 64,-10-1-64,11-10 80,-11 0-80,10 11 0,-10-11 48,11 10-48,-11-10-24,0 11 24,0-11 0,0 0-40,10 0 40,-20 0-128,10 0 128,0-11-192,-11 11 192,1-10-192,10-1 192,0 11 0,-11 0-128,1-10 128,0-1-48,-1 1 48,-10 0-16,21 10 16,-10-11 0,-1 1 0,11-1 0,-10 11 0,10 0 0,-11-10 0,1-1 16,-1 11 32,11 0-48,0 0 64,11 11-64,-11-11 64,10 10-64,-10-10 0,0 11 80,11-1-80,10 1 112,-11 9-112,11-9 128,-21-11-128,11 10 0,9 11 128,1-10-128,-10-1 64,-11-10-64,21 11 0,-11-1 0,1 1 0,-1-1-48,11 0 48,-21-10 0,0 0-16,10 11 16,1-11-64,-11 0 64,0 0-128,-11 0-24,11-11 152,0 11 0,-10 0-104,0-10 104,-1 0-48,1-1 48,-1 1-16,11 10 16,-10-11 0,-1 11 0,1-10 0,-1-1 0,11 11 0,-10 0 0,-1-10 16,1-1 32,10 11-48,-10-10 64,10 10 0,0 0-64,0 0 80,0 0 32,0 10-32,0-10-80,10 0 0,-10 0 48,10 11-48,-10-11 0,11 0 0,-11 10 0,10-10 0,-10 0 16,11 0-16,-11 0 0,0 11 48,10-11-48,-10 0 40,0 0-40,0 0 24,11 0-24,-11 0-48,-11 0-32,11 0 80,0-11 0,0 11-112,-10 0 112,10-10-80,0 10 80,-11-11 0,1 11-48,10-10 48,-11 10-16,11 0 16,0-11 0,-10 1 0,0 10 0,10-10 0,-11 10 0,11 0 0,0-11 16,-10 11-16,-1-10 48,11 10-48,0-11 16,-10 11-16,10 0-16,0-10 16,-11 10-64,11 0 64,0 0-64,-10-11 64,10 11-24,0 0 24,0-10 24,-11 10 40,11-11-64,0 11 0,0 0 64,0-10-64,-10-1 40,10 11-40,0-10 24,0 0-24,0-1 16,0 1-16,0-1 48,0 11-48,0-10 0,-11-1 40,11 1-40,0-11 24,0 21-24,0-11 0,0-9 16,-10-1-16,10 10 48,0-10-48,0 21 0,-10-10 64,10-11-64,-11 11 64,11-11-64,0 21 0,-10-11 40,10 1-40,-11-1 24,11 1-24,0 10 0,0-11 16,-10 1-16,10-1 48,-11 1 16,11 10-64,0-10 64,-10-1-24,10 1-40,0 10 0,0 0 24,0-11-24,-11 11-24,11 0 24,0-10-40,-10 10 16,10-11 24,0 11 0,0 0 24,-11-10-24,11-1 16,-10 1-16,10 10-16,0 0 16,-10-11 0,10 11-48,-11-10 48,11 10-16,0 0 16,0-10 0,-10 10 16,10-11-16,-11 11 48,11 0-48,0-10 80,-10 10 32,10-11-112,0 11 0,0 0 64,0-10-112,0 10 48,0 0-16,10 0 16,-10 0 0,0-11 0,0 11-24,0 0 24,0-10-40,11 10 40,-11 0-176,0 0 176,0-11-272,0 11-392,0 0 664,0 0-936,0-10 936,0 10-1816,0 0-592,0 0 2408,0 0-2008,0 0 1008,0 0 4008,0-11-6016,0 11 3008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1:36.844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419 220 1031,'0'0'0,"0"0"80,0 0 656,0 0-736,0 0 1408,0 0 168,0 0-400,0 0-5336,0 0 9128,0 0-4112,0 0-6680,0 0 12688,0 0-5664,0 0-9264,0 0 17280,0 0-8256,0-11-960,0 11 0,0 0 576,0-10-576,0 10 384,0-11-384,0 11 0,-11 0 168,11-10-168,0 10 152,0-11-152,0 11 320,0 0-320,-10-10 0,10 10 512,0 0 104,0-10-616,0 10 0,0 0 536,0 0-176,0 0-1256,0 0 2072,0 0-1032,0 0-32,0 0-1544,0 0 3200,0 0-1144,0 0-3016,0 0 5552,10 0-3160,-10 10 640,0-10-640,0 0 384,11 10-128,-11-10-256,0 0 80,0 0-32,0 0-176,0 0 272,0 11-144,0-11 48,0 0-8,0 0-40,0 0 24,0 0-48,0-11 48,-11 11-24,11 0 104,0-10-104,0 10 0,0 0 216,-10-10-216,10 10 208,0-11-208,0 11 0,-11 0 112,11-10-112,0 10 16,-10-11-16,10 11 48,0 0-48,0-10 0,-11 10 40,11 0-16,0 0-24,0-11 0,0 22 80,0-11 96,0 0-176,0 0 208,11 10-208,-11-10 176,0 11-176,0-11 0,10 0 80,1 10-80,-11-10 48,10 11-48,-10-11 0,0 10 40,11-10-40,-1 10 88,-10 1-88,11-11 104,-11 0-104,10 10 0,-10 1 88,11-11 16,-11 0-104,0 10 0,10-10 152,-10 11-24,0-11-128,0 0 64,0 0-88,0 0-16,0 0 40,-10-11 0,10 11-24,0-10 24,-11 10 24,11 0-24,0-11 0,-10 11 40,10-10-40,-11 10 24,11 0-24,-10-11 0,-1 1 0,1 0 0,10 10 0,-11-11 16,1 11-16,10-10 48,-11 10-48,11 0 0,0-11 80,-10 11 32,10-10-112,0 10 0,0 0 144,0 0 32,0 0-32,0 0-608,10 10 1040,-10-10-512,11 11-64,-11-11 0,10 0 64,-10 10-64,11 1 64,-1-11-64,-10 0 0,0 10 64,11-10-64,-1 10 64,-10-10-64,11 11 64,-1-1 0,-10-10 0,0 0-64,11 11 0,-11-11 64,0 0 0,0 0-64,0-11 64,0 11 0,-11-10-64,11 10 0,0-11 16,-10 11-16,-1-10-16,11 0 16,0 10 0,-10-11-48,-1 1 48,1 10-16,-1-11 16,11 11 0,0-10 16,-10 10-16,-1-11 48,1 1 56,10 10-104,-10 0 152,10-11-152,0 11 168,0 0-168,0 11 152,0-11-48,0 0-104,10 10 88,-10 1-24,10-11-64,-10 0 0,0 10 64,11-10-64,-11 11 40,10-1-16,-10-10-24,11 11 0,-11-11 0,0 10 0,10-10 0,-10 0 0,0 0 16,0 0 32,0 0-112,0 0 192,0-10-128,-10 10 64,10-11-48,0 11-16,-11 0 0,11-10-16,-10 10-32,10 0 48,-11-11 0,11 11-16,-10-10 16,0 10 16,10 0-16,-11 0 48,1-11-48,-1 11 40,11 0-40,-10 0 24,-1-10-24,1 10-24,-1 0 24,11 0 0,-10 0-40,-1 0 40,11 0-48,-10 0 48,-1 0-16,11 0 16,-10 0 16,0 0 32,10 0-48,-11 0 64,1 0 0,10 0-64,0 10 40,-11-10-16,11 0-24,-10 0 0,10 11 0,0-11 40,0 0-40,0 0 88,10 0-88,-10 0 80,0 0-80,0 0 48,0 0-96,0 0 112,11 0-64,-11 0 0,0-11 48,0 11-8,0 0-16,0 0-24,10 0 0,-10 0-24,0 0-16,0 0 40,0 0-48,0 0 32,-10 0 16,10 0 0,0 0-24,-11 0-16,11 0 40,-10 0-64,-1 11 0,1-11 40,10 0 24,0 0 24,-11 0-24,11 0 80,0 0-80,0 10 0,-10-10 112,10 0-32,0 0-80,0 11 48,0-11-32,0 0-16,10 0 48,-10 0 16,11 0-64,-11 0 0,0 0 64,10 0-64,-10-11 80,11 11-80,-11 0 112,0 0-112,10 0 0,1-10 104,-1 10-16,-10 0-88,11-11 0,-11 11 16,10 0-16,-10 0-16,10-10 16,-10 10 0,11 0-64,-11 0 0,10-11 64,-10 11 0,0 0-48,11 0 48,-11 0-16,0 0 32,0 0-16,10 0 0,-10 0 48,0 0-32,0 0-16,0 0-16,0-10 16,0 10-64,0 0 64,-10 0-64,-1-11-24,11 11 88,-10 0-104,10-10 104,-11 10-88,11-10 88,-10 10-40,10 0 40,-10 0 0,10-11 16,-11 11-16,11 0 48,0 0-48,0-10 0,-10 10 64,10 0 0,0 0-64,-11-11 0,11 11 64,0 0 0,0 0-64,0 0 40,11 0-16,-11 11-24,0-11 0,10 0 0,1 0 0,-11 10 0,10-10 0,0 0 40,-10 0-40,11 11 0,-1-11 88,11 10-88,-10-10 64,-11 0-64,10 10 0,1-10 0,-1 11 0,1-11-24,-11 10 24,0-10 0,10 11 24,1-11-24,-11 10 0,10-10 0,-10 0 0,0 11-64,10-11 64,-10 0-88,0 10 88,11-10-40,-11 0 40,0 11 0,0-11 0,-11 0 0,11 0 0,-10 0-24,0 0-16,10-11 40,0 11 0,-11 0-48,1 0 48,10-10-16,-11 10 16,11 0 0,-10 0-24,-1-11 24,1 11-40,10-10 40,-11 10-24,11 0 24,-10 0 0,10 0 24,-11-11-24,11 11 40,0 0-40,0 0 24,-10 0-8,10 0-16,10 11 48,-10-11 16,11 0-64,-11 0 0,0 10 64,10-10-64,1 0 16,-1 11-16,-10-1-16,0-10 16,11 0 0,-1 11-48,1-11 48,-1 0-16,-10 0 16,11 10 0,-11-10 16,10 11-16,0-11 48,-10 0-48,11 10 40,-1-10-40,-10 0 24,0 0-24,11 10-24,-11-10-16,10 0 40,-10 0 0,0 0-64,0 0 0,0-10 16,0 10 48,0 0-16,-10 0 16,-1-10 0,11 10 0,0-11 0,-10 11-24,-1-10 24,11 10 0,0 0-40,0-11 40,-10 11-48,10 0 48,-10-10-16,-1-1 16,11 11 0,-10 0 0,10 0 40,0-10-40,0 10 88,0 0-88,0 0 80,0 10-32,10-10-48,-10 0 0,0 11 0,11-11 0,-11 10 0,0-10 0,0 0-24,10 11 24,0-11-40,-10 10 40,0-10 0,11 0-24,-11 11 24,10-11 24,-10 10-24,11-10 64,-11 0-64,10 10 64,1-10-24,-11 11-40,0-11 0,0 0 24,10 0-24,-10 0-24,0 0 24,11 0-40,-11 0-8,0 0 48,0 0-16,0-11 16,0 11-48,-11 0-32,11 0 80,0-10 0,0 10-88,0-10 88,-10 10-40,10 0 40,0-11 0,-11 11 0,11 0 0,-10-10 0,10 10 40,-11-11 48,11 11-88,0 0 80,-10-10-80,10 10 48,0 0-48,-11-11 0,1 1 0,10 10 0,-10 0 0,10-11 0,-11 11-24,11 0 24,0 0-40,-10 0 40,10-10-48,0 10 48,0 0-16,0 10 32,0-10-16,0 11 48,10-11-8,-10 10-40,0-10 24,0 0-24,11 0 0,-11 0 16,10 11 32,-10-11-48,0 0 40,10 10-40,-10-10 24,11 0-24,-11 0 0,0 11 0,0-11 0,0 0-48,0-11 48,0 11-80,-11 0 80,11-10-128,0 10 128,-10 0 0,0 0-128,10-11 128,-11 11-64,11 0 64,-10 0 0,10-10 0,-11 10 0,1-11 16,-1 11-16,11 0 0,-10-10-16,-1 10 16,1 0-24,10-11 24,0 11 0,-11 0 24,1 0-24,10 0 16,-11 0-16,11 0 0,0-10-16,-10 10 16,0 0 0,-1 0 64,11 0-64,0 0 80,-10 0-80,10 10 48,0-10-48,-11 0 0,11 0 0,0 0 16,-10 0-16,10 0 48,0 0-48,0 11 40,0-11-16,0 0 16,0 0-40,10 0 0,-10 0 88,0 0-8,0 0-80,11 0 48,-1 0-48,-10 0 0,0-11 0,11 11 0,-11 0 0,0-10 0,0 10 0,0 0-64,0 0-64,0 0 320,0-10-384,0 10 64,-11 0 128,11 0-64,0 0 64,-10 0 0,10 10 0,0-10 0,-11 0 0,1 0 0,10 0 0,0 10 0,-11-10 0,1 0 0,10 0 0,0 11 0,-11-11 0,11 0 16,0 0-16,-10 0 48,10 10-48,-11-10 40,11 0-40,0 0 24,-10 11-24,10-11 0,0 0 16,0 0 32,0 0-112,0 0 192,0 10-128,0-10 64,0 0-64,10 0 0,-10 0 64,0 0 0,0 0-64,0-10 40,11 10-40,-11 0 24,0 0-24,0 0-24,10 0 24,-10 0-40,0 0 40,0 0-48,11 0 48,-11 0-16,0-11-8,0 11 24,0 0-40,0 0-24,0 0 168,-11 11-272,11-11 120,0 0 48,0 10-16,0 1 16,0-11 0,-10 10 0,10 1 0,0-1 0,0-10 0,-11 11 0,11-11-24,0 10 24,0 0-40,0-10 40,-10 11-48,10-1 32,0-10 16,0 0 16,0 11-16,0-11 48,0 0-48,0 10 40,-10 1-16,10-11-24,0 0 40,0 0 48,0 0-8,0 0-288,0 0 464,0-11-256,0 11 0,0-10 0,10 10 0,-10 0 40,0-11-40,0 11 0,0-10 88,0-1-24,0 11-64,0-10 0,10 10 0,-10-10-64,0-1 64,0 11-64,0 0 64,0-10 0,0 10-48,0-11 48,0 11-16,0 0 16,11-10 0,-11-1 0,0 11 0,-11 0-48,11-10-32,0 10 80,0 0-88,0 0 48,0 0 168,0 10-256,0-10 104,0 0 24,-10 0 0,10 11-40,0-1 16,0-10 24,-10 0 24,10 11-24,0-11 40,0 0-40,0 10 24,-11-10-24,11 11 0,0-11 0,0 10 0,0-10 16,0 10-16,0-10 48,0 0-48,-10 0 40,10 11-16,0-11-24,10 0 16,-10 0 32,0 10-48,0-10 0,0 0 64,11-10-64,-11 10 64,0 0-64,0-11 64,10 1 0,-10 0-24,0 10-40,0-11 24,10 11-24,-10-10 0,0 10 0,0-11 0,0 1 0,0 10-48,0-11 48,0 11 0,11 0-80,-11-10 80,0 10-112,0-11 112,0 11 0,0 0-80,0-10 16,0 10 64,0 0-64,0-11 64,0 11-48,-11 0 32,11 0 16,0 0-24,0 11 24,0-11-40,0 0 40,0 10-48,-10-10 32,10 11 16,0-11 0,0 0 16,-10 0-16,10 10 48,0-10-48,-11 11 16,1-1-32,10 1 16,-11-11-64,11 0 64,0 10 0,0 1-64,-10-1 64,10 0-24,0-10 24,0 11 24,0-1-24,0 1 64,0-11-64,0 10 64,0 1-64,0-11 64,0 10-64,0-10 0,0 11 64,0-1 16,0-10-80,0 0 112,0 11-112,0-11 104,0 0-16,0 0-88,0 0 16,0-11-16,0 11-16,0 0 16,0-10-88,0 10-16,0-11 104,0 11 0,0 0-128,0 0 0,0 0 384,0 0-576,0-10 320,0 10 16,0 0-16,0 0-16,0-11 16,0 11-48,0 0 48,0 0-16,0 0-32,-11 0 48,11 0 0,0 0-80,0 11 80,0-11-64,0 0 64,0 10 0,-10 1 40,10-1-40,0-10 0,0 0 24,0 11-24,0-1 0,-11 0 0,11-10 0,0 11 0,0-1-24,0 1 24,0-1-40,0-10 40,0 11-48,0-1 48,0 1-16,0-1 16,0-10 0,0 11 0,11-1 0,-11 0 0,0-10 0,0 0 64,0 11-64,0-11 128,0 10-128,0-10 144,0 0-144,0 11 0,0-11 112,10 0-112,-10 0 0,0 10-64,0-20 64,0 10-112,0 0 112,0-11-80,11 1 80,-11 10-64,0-11 64,0 11 0,-11 0-64,11-10 64,0 10-64,0-10 64,0 10-64,0 0 64,0-11 0,0 11-48,0 0 32,0 0 16,0-10 0,0 10-24,0-11-16,0 11 40,0-10-88,0 10-16,0-11 104,0 11 0,-10 0-88,10 11 48,0-11 40,0 10 0,-11-10 0,11 11 0,0-11 0,0 10 0,0 1 0,0-1-24,0 0 24,0-10 0,0 11-40,0-1 40,0 1-24,0-1 24,0-10 0,11 11 24,-11-1-24,0 1 64,0-1-64,0-10 0,10 10 64,-10 1 0,0-1-64,0 1 64,0-11-64,11 0 0,-11 10 64,0 1-64,0-11 64,0 0-64,0 10 0,0-10 40,10 11-40,-10-11 24,0 0-24,0 0-24,0-11 24,0 11-40,0-10 40,0 10 0,0 0-64,0-11 64,0 11-64,0-10 64,0 10 0,0 0-64,0-11 64,-10 1-64,10-1 64,0 11-24,0 0 24,0-10 0,0 0 24,0-1-24,0 11 40,0-10-40,0 10 0,0-11 24,0 1-24,0-1-24,0 1 24,0 10 0,-11 0-40,11-11 40,0 11-24,0-10 24,0 10 0,0 0 24,0-10-24,-10 10 0,10-11 0,0 11-64,0 0 64,0-10 0,0 10-88,0-11 88,0 11-40,0 0 40,0 0-24,-11 0 24,11 11-40,0-11 40,0 10-64,0 1 64,0-1-64,0-10 64,0 10-88,0 1 88,0-1-104,0 1 104,0-11 0,11 10-48,-11 1 48,0-1 48,10 1-48,-10 9 104,0-20-104,0 11 0,0 10 88,11-11-88,-11 11 40,0-10-40,0-11 0,0 10 24,10 1-24,-10-1 16,0 11-16,0-21 0,0 10 48,11 1-48,-11-1 40,0-10-40,0 11 24,0-1-24,10 1-24,-10-1-16,0-10 40,0 11-88,0-11-16,0 0 104,0 0-24,0-11 112,0 11-88,-10-10 128,20-1-128,-20 11 64,10-10-64,0 10 0,0 0-24,0-11 24,0 11-40,0-10 40,0 10 0,0 0-48,0-11 48,-11 11-16,11-10 16,0 10 0,0-11 0,0 1 0,0 0 0,-10-1 0,10 11 0,0-10 0,0 10-24,0-11 24,0 11 0,0 0-40,-11 0-48,11 0 88,0 0-104,11 0 104,-11 11-64,0-11 64,0 10 40,0 1-16,0-11-24,10 10 0,-10-10 16,0 10-16,0 1 48,0-1-48,0-10 0,0 11 16,0-1-16,0 1-16,11-11 16,-11 0 0,0 10-48,0 1 48,0-1-16,0 1 16,0-1-24,0-10 24,10 10 0,-10 1-40,0-1 40,0 1-24,0-11 24,0 10 24,11 1-24,-11-1 64,0 1-64,0-11 0,0 0 64,0 10-64,0-10 80,10 11-80,-10-11 0,0 0 112,0 0-32,10 0-80,-10 0 0,0 0 48,0 0-72,0-11 24,-10 11-40,10 0 40,0-10 0,0 10-48,0-11 48,-10 1-16,10 10 16,0-11 0,0 1 0,-11-1 0,11 11 0,0-10-24,0-1 24,-10 11-40,10-10 40,0 10 0,0 0-88,0-10 88,-11-1-104,11 1 40,0 10 64,-10-11 0,10 11 64,0 0-64,0 0 64,0 0 0,10 0-64,-10 0 0,0 0 64,0 11-48,0-11-16,0 0-16,0 10 16,0-10-24,0 11 24,0-11 0,0 10 24,0 0-8,0 1-32,0-11 16,0 10 0,0 1-88,0-1 88,0 1-104,0-11 104,11 10 0,-11 1-48,0-1 48,0 1 48,10-1-48,-10-10 0,0 0 80,0 10-80,0 1 48,0-11-48,0 10 40,11-10-40,-11 11 88,0-1-24,0-10-64,10 0 0,-10 0-48,0 0 48,0-10 0,0 10-16,0-11 16,-10 11-24,10-10 24,0 10 0,0-11-40,0 1 40,0 0-48,0 10 48,-11-11-16,11 1-8,0 10 24,-10-11-40,10 1-24,0-1 0,0 11 64,0-10 0,0 10-24,0-11 24,-11 11 24,11 0-24,0-10 0,0 10 64,0-11-64,0 11 64,0 0-64,0 0 40,11 0-40,-11 11 24,0-11-24,0 0-48,0 10-32,0-10 16,0 0 64,10 11 0,-10-1 0,0 1 0,0-11 0,0 10 0,0 1-64,11-1 64,-11 1-64,0-1 64,0-10 0,10 10 0,-10 1 0,0-1 40,0 1-40,0-11 0,10 10 24,-10 1-24,0-1 0,11 1 0,-11-1 0,0-10 0,0 11 0,10-1 64,-10 0-64,0-10 128,0 0-128,0 11 0,11-1 128,-11-10-64,0 0-64,0 11 0,0-22 0,0 11 0,0-10-24,0-1 24,0 1-40,0 10 40,-11-10-48,11-1 48,0 11-16,-10-10 16,10 10 0,0-11 0,-11 1 0,11 10-48,0 0 48,0-11-80,-10 1 16,10-1 64,0 11 0,0-10 0,0 10 64,-10-11-64,10 11 0,0 0 64,0 0-24,0 0-16,0 0-152,0 11 256,0-1-128,0-10 0,0 11 16,0-1 32,0-10-48,0 11 16,0-1-16,0 1-16,0-1 16,0-10 0,0 0-24,0 11 24,10-1 24,-10 0-24,0-10 0,0 11 64,10-11-64,-10 10 64,0 1-64,11-1 80,-11-10-80,0 11 112,10-1-32,-10-10-80,0 11 48,0-11-48,0-11 0,0 11-24,0-10 24,0 10 0,0-11-40,0 1-24,-10-1 0,10 11 64,0 0-24,0 0 48,0 0-24,0-10 0,-11 10 40,11-11-40,0 11 24,0 0-24,0-10-24,-10 0-16,10 10 40,0-11 0,0 11 64,0-10-64,0 10 0,0 0 64,0 10-64,0-10-48,0 0 48,0 0-16,0 11 16,-10-11-24,10 0 24,0 10 0,0-10-40,0 10-24,0 1 64,0-11 0,0 0-64,0 10 64,0 1-48,0-11 48,0 10-16,0 1 16,0-11 16,0 10-16,0-10 48,0 0-48,10 11 0,-10-1 80,0 0 32,0-10-112,0 0 104,0 11-104,0-11 88,0 0-88,0 10 16,0-20-32,0 10 16,0 0-64,0-11 64,0 11-64,0-10 64,0 0-48,0 10 48,0-11 0,0 1-16,0-1 16,0 11 0,0-10 0,0-1 0,-10 11 0,10-10 0,0 10 0,0-11-48,0 11 48,0-10-80,0 0 16,0-1 64,0 11 0,0-10 0,0 10 64,0-11-64,0 11 64,0 0-64,0 0 16,0 0-32,0 0 16,0 11-24,10-11 24,-10 0 24,0 0-24,0 0 16,0 10-32,0-10 16,0 11-64,0-1 0,0 0 64,0 1-48,0-11 48,10 10-16,-10 1 32,0-11-16,0 10 0,11 1 48,-11-11 32,0 10-80,0-10 0,0 0 112,0 11-8,10-11-104,-10 0 0,0 0 88,0 0-72,0 0-120,0 0 192,0-11-136,0 1 32,0 10 16,0-11 0,-10 1 16,10-1 32,0 11-48,0-10 16,0 10-32,0 0 16,0 0-48,0-11 48,-11 11-16,11 0 16,0-10 0,0 0 0,0 10 16,0 0-16,0 0 48,0 0-8,0 0-128,0 0 200,0 10-112,11-10 0,-11 0 0,0 10 0,0-10-24,0 11 24,0-11 0,0 0-40,0 10-8,10-10 48,-10 0 0,0 0-16,0 11 32,0-1 32,0-10-48,11 0 0,-11 11 40,0-1-16,0-10-24,0 0 16,10 0-16,-10 0 48,0 0-48,0 0 40,0-10-16,0 10-24,0-11 0,0 1 0,0-1 0,0 11-24,0 0 24,0-10 0,-10 10-40,10-11 40,0 11-48,0 0 48,0-10 0,0 10-16,0-10 16,0 10-24,0-11 24,0 11 0,0 0-40,0-10 40,0 10-48,0 0 48,-11-11-16,11 11 16,11 0 0,-11 11 0,0-11 0,10 0 0,-10 10 0,0-10 0,0 11 16,0-11 32,0 0-48,0 10 16,0 0-32,0-10 16,0 11-48,11-11 48,-11 0-16,0 10-8,0-10 24,0 0-40,0 0 16,0 0 88,-11 0-104,11 0 104,0 0-64,0-10 64,0 10-48,0-11-16,0 11 0,0 0-16,0-10 16,0 10-48,0-10 48,-10 10-16,10 0 16,0-11 0,0 11 16,0-10 32,0 10-48,0 0 16,-11-11-16,11 11-16,0 0 16,0-10-64,0 10 0,0 0 64,0 0-64,-10 10 0,10-10 64,0 11-48,0-1 32,10-10 16,-10 11 16,0-11-16,0 10 48,0 0-48,0 1 64,11-11-64,-11 0 0,0 10 64,0-10-24,0 11-40,0-11 0,0 0 24,0 10-24,0 1 16,10-1-16,-10-10 0,0 0 48,0 11-48,0-11 16,0 10-16,0-10-16,0 0 16,0 0-24,0 0 48,0 0-24,0-10 0,0 10 16,0-11-32,0 11 16,0-10-48,0-1 32,0 11 16,0-10 16,0-1 32,0 11-48,0 0 40,0-10-40,0 10 24,0-11-24,0 11-24,0 0 24,-10-10 0,10 10-40,0-10 40,0 10-24,0 0 24,0-11 24,0 11-8,0 0-16,0 0-16,0 0-32,0 11 48,0-11 0,0 0-16,10 0 16,-20 10-24,20-10 24,-10 10-40,0-10 40,0 11-24,0-11 48,0 0-24,0 10 64,0 1 0,0-11-64,11 0 40,-11 0-16,0 10-24,0-10 0,0 0-24,0 11-16,0-22 40,-11 11-48,11 0 48,0 0-16,0-10 16,0 10 0,0-11 0,-10 11 0,10 0-24,0 0 24,0 0-40,0 0-8,0 0 136,0 0-192,0 11 104,0-11 16,0 0-16,0 0 48,0 0-8,0 0-16,0 0-136,0 10 224,0 1-112,0-11 0,10 0 0,-10 10 0,0-10 0,0 11 0,0-11 0,0 0-24,0 0-16,0 10 40,0-10 0,0 0-64,11 0 64,-11 0-64,0 0 16,0 0 48,0 0-16,0-10 16,-11 10 0,11 0 0,0-11 0,0 1 16,0 10-16,0-11 48,0 1-48,0 10 40,0 0-40,0-11 24,0 11-24,0-10 0,0-1 0,0 11 0,0-10 0,0 10-48,-10-10-32,20 10 80,-10 0 0,-10 0-64,20 0 64,-20 10 0,20-10 0,-10 0 0,-10 0 40,20 10-40,-10-10 24,0 11-24,0-11 0,0 10 0,0-10 16,0 0-16,11 0 0,-11 0 48,0 11-48,0-11 40,0 0-40,0 10 24,0 1-24,0-11 0,0 10-24,0-10 24,0 0-40,0 0-24,0 0 0,0 0 232,0 0-384,-11 0 216,11 0-16,0 0 16,0-10 0,0-1 0,0 11 0,-10 0 16,10 0 32,0-10-48,0 10 0,0 0 40,0-11-40,-11 11 24,11-10-24,0 10 0,0 0-24,-10-11-16,10 11 16,0 0 24,0-10 0,-11 10 24,11 0 16,0-10-40,0 10 0,0 0 24,-10 0-48,10 0 24,0 0-40,-10 0 40,10 0 0,0 10 64,0-10 16,0 10-32,0-10-48,10 0 0,-10 0 16,0 11-16,0-11 48,0 0-48,-10 0 16,10 0-32,0 0 16,0 0 64,0 0-128,0 0 192,-11 0-128,11-11 0,0 11-24,0 0 24,0-10 24,-10 0 16,10 10-40,0-11 24,0 1-8,0 10-16,0-11 48,-11 1-8,22-1-40,-11 11 0,-11 0 24,22-10-24,-22-1 40,22 1-40,-22-1 88,11 11-88,0-10 0,0 10 80,0-10-80,0-1 48,0 11-48,0-10 0,0-1-24,0 1 24,0-1-40,0 11 40,0-10 0,0 10-48,0-11 48,0 1-16,0-1 16,0 11 0,0 0-24,0-10 24,0 10-40,0-10 40,0 10 0,0 0-48,0-11 48,0 11-16,0-10 56,0 10-40,0-11 88,0 1-24,0 10-64,0-11-48,11 11 48,-11 0 0,0 0-16,0 0 32,0 0-16,0-10 48,0 10-32,0 0-32,0 0 16,0-11 0,0 11-64,0 11 0,0-11 64,0 0-64,0 10 64,-11-10-64,11 0 64,0 11 0,0-1-88,0 1-16,11-1 104,-11-10 0,0 11-88,0-1 88,0-10-40,10 10 40,-10-10 0,0 0 40,0 11-40,0-1 88,0 1 16,0-11-104,11 10 0,-11-10 88,0 11-88,0-11 64,0 10-64,0-10 0,0 0 64,0 11-64,0-11 40,0 0-40,0 0 24,0 0-48,0 0 24,-11 0-40,11-11 40,0 1-48,-10 10 48,10-11-16,0 11 16,0-10 0,0-1 0,-11 1 0,11-1 0,0 11 0,0-10 0,0 0 16,0-1-16,0 1 48,0 10-48,0-11 0,0 1 40,-10-1-40,10 1 24,0-1-24,0 11 0,0-10 0,0-1 0,-11 1 0,11 0 0,0-11 0,0 21 0,0-11 0,-10-10 0,10 11 0,0-11 16,0 21-16,0-21 0,-11 0 48,11 11-48,0-1 16,0 1-16,0 10 0,-10-11-16,10 1 16,0-1-48,0 1 48,0 10 0,0-10-16,0-1 16,0 1 0,-11 10 0,11 0 0,0-11 0,0 1 16,0-1-16,0 11 48,0 0-48,0-10 0,0 10 40,0-11-16,0 11-24,0 0-24,0 0-16,0-10 40,0 10 0,0 0-48,0 0 32,0 0 80,0 0-152,0 0 176,0-11-176,0 11 48,0 0 16,0 0 24,0 0 24,0 0 16,0 0-104,0-10 152,0 10-72,0 0-16,0 0 48,0-10-48,0 10 64,11 0-64,-11 0 0,0-11 64,0 11-48,10-10-16,-10 10-16,0 0 16,0-11-64,0 11 0,0 0 64,11-10 0,-11 10-48,0-11 48,0 11-16,0-10 16,0 10 0,0 0-24,0-11 24,0 11-40,10 0 40,-10 0 0,0-10 0,0 10 64,0-11-64,0 11 80,0 0-80,0 0 48,11-10-48,-11 10 0,0-10 0,10 10 0,-10 0 16,0 0-16,11-11 48,-11 11-32,0-10-16,0 10 0,0 0-16,10 0 16,-10 0-48,0 0 48,0 0-16,11 0 16,-11 0-24,10-11-16,-10 11 40,0 0-48,0 0 32,0 0 80,10 0-128,1 0 64,-11 0 0,0 0-24,10 0 24,-10 0-40,11 0 40,-11 0 0,10 0-24,-10 11 48,11-22-24,-1 22 40,-10-11-40,0-11 0,0 11 24,11 11-24,-11-11 0,10 0 0,-10 0-24,0 0 24,0 0-40,11 0 40,-11 0-48,0 0 48,0 0-16,10 0 16,-10 0-48,0 0 48,10 0-80,1 0-8,-1 10 48,-10-10 40,11 0 16,-1 0 32,-10 0-48,11 0 0,-11 0 64,10 0-64,-10 11 64,0-11-64,11 0 16,-11 0-32,0 0 16,10 0-88,-10 0-16,11 10-752,-11-10 856,0 0-1576,-11 10 40,11-10 1536,0 0-768,0 11 768,0-11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1:44.072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32 346 5255,'0'0'0,"0"0"0,0 0 1488,0 0 0,0 0 0,0 0-5952,0 0 8968,0 0-4416,0 0-4680,0 0 9352,0 0-4544,0 0-5192,0 0 10656,0 0-4528,0 0-7984,0 0 15136,0 0-6960,0 10-384,0-10-960,0 11 704,0-1-384,0-10-320,0 11 0,0-1 192,0 1-192,0-1 64,0-10-64,0 10 64,0 1-64,0-1 80,0 1-80,0-11 0,0 10 112,0 1-112,0-1 128,0 1-128,0-1 128,0-10-128,11 10 360,-11 1-360,0-11 600,0 0-600,0 10 0,10-10 808,-10 11-16,0-11-792,10 0 592,-10 0-160,0-11-432,0 11 0,11 0 168,-11-10-80,-11 10-88,11-11 0,0 11 0,0-10 0,0 0 0,0-1 0,-10 1-24,10 10 24,0-11 0,0 1-40,-10-1 40,10 11 0,0-10 0,0-1 64,-11 1-64,11 0 104,0-1-104,0 11 0,0-10 88,0-1-88,-10 11 80,10-10-80,0 10 0,0 0 112,0-11-112,0 11 144,0-10-144,0 10 176,0 0-176,10 0 0,-10 0 128,0-11-128,0 11 64,0 0-64,0 11 0,0-1 0,0-10 0,0 11 0,11-1 0,-11 1 0,0-1 16,0-10-16,0 11 0,0-1 48,0 11-48,0-11 40,0-10-40,0 11 0,0-1 24,0 1-24,0-1 16,0-10-16,0 11 0,0-1 48,10 0-48,-10 1 128,0-11-128,0 10 192,0 1 64,10-11-256,-10 0 0,0 0 256,0 10-256,0-10 168,0-10-80,0 10-88,-10 0 0,10-11 0,0 1 0,0 10 0,0-11 0,-10 1 16,10 0-16,-11-1 48,11 1-48,0 10 0,0-11 16,-10 1-16,10-11-16,-11 10 16,11 11 0,0-10 0,0 0 0,0-1 64,-10-10-64,10 11 104,0 10-104,0-11 88,0 1-88,0-1 64,0 11-64,0-10 64,0-1 0,0 11-64,0 0 64,0-10-64,0 10 40,0 0-40,0 0 24,0 0-48,0 10 24,0-10 0,0 0-40,0 11-8,0-1 48,0 1-16,0-11 16,0 10 16,0 1-16,0-1 48,0-10-48,0 21 0,0-10 64,0-1-64,10 11 64,-10-11-64,0-10 0,0 11 40,0-1-40,11 11 24,-11-10-24,0-11 0,0 10 40,10 0-40,-10 1 88,0-1-88,11-10 128,-11 0-128,0 11 0,0-11 128,0 10-128,0-10 80,0 0-80,0 0 48,0-10-48,0 10 0,-11 0 0,11-11 0,0 1 0,0-1 0,0 11 0,-10-10 0,10 0 0,0-1 16,0 1-16,0 10 0,0-21 48,-11 10-48,11-10 80,0 11-80,0 0 112,0 10-112,0-21 0,0 10 104,0 1-104,0-1 88,0 11-88,11-10 0,-11-1 40,0 1-40,0-1 24,0 1-24,0 10 0,0 0-24,0-10 24,0 10-40,0 0 40,0-11-48,0 11 32,0 0-32,0 0 48,0 11-80,0-1 16,0-10 64,0 10 0,0 1 0,0-1 0,0 1 16,0-1-16,0-10 0,0 11-16,0 10 16,0-11 0,0 1 0,0-11 0,0 20 64,10-9-64,-10-1 104,0 11-104,0-21 0,0 11 88,11-1-88,-11 1 40,0-1-40,0 0 24,0-10-24,10 11 0,-10-1 0,0 1 0,0-11 0,0 10 0,0 1 16,0-11 32,0 10-48,0-10 0,0 0 64,-10 0 0,10-10-64,0 10 0,0 0 40,0-11-16,0 1-24,0-1 16,0 11-16,0-10 0,0-1 48,0 1-48,0 0 80,0 10-80,0-11 0,0 1 112,0-11-112,0 10 80,10-10-80,-10 21 0,0-10 48,0-11-48,0 11 0,0-1 0,0 11 0,0-10 0,0-1 0,0 1 0,0-1 0,0 11 0,0-10 0,10-1 0,-20 11-48,10-10 48,0 10-80,0 0 80,0-10 0,0 10-88,0 0 48,0 0 40,-10 0 0,10 0-24,0 10 24,0-10-40,0 10 40,0-10 0,-11 11-48,11-1 48,0 1-16,0-1 16,0 1 0,0-11 0,0 21 0,0-11 0,11 1 0,-11 9 40,0-20-40,0 11 0,0 10 88,0-11-88,0 11 80,0-21-80,0 11 0,0-1 48,0 11-48,0-11 0,10 1 0,-10-11 0,0 10 0,0 1 0,0-1 0,0-10 0,0 11 0,0-1 16,-10-10 32,10 0-48,0-10 0,0 10 64,0-11-64,0 11 64,0 0-64,0-10 0,0-1 80,0 1-80,0-1 112,0 11-112,0-21 0,0 11 80,10-11-80,-10 11 48,0-11-48,0 21 0,0-21 0,10 0 0,-10 11 0,0-11 0,0 10 0,0 11 0,0-21 0,0 11 0,11-1 0,-11 1-24,0 10 24,0-11 0,0 1-40,0 0 40,0-1-64,0 11 64,-11 0 0,11-10-64,0 10 0,0 0 64,0 0-64,-10 10 16,10-10 48,0 11-16,0-1 16,0 0 0,0 1 0,0-1 0,0-10 0,0 11 0,0-1 0,10 11 0,-10-10 0,0-11 0,0 10 0,0 11 0,0-11 0,0 11 0,0-10 0,0-11 0,0 10-24,0 11 24,0-10-40,0-1 40,0-10 0,0 10-48,0 1 48,0-1-16,0 1 16,0-1 0,0-10 0,-10 11 0,10-1 16,0-10-16,-10 0 48,10-10 16,0 10-64,-11-11 64,11 1-64,0 10 64,0-21-64,0 21 0,0-11 64,0 1-64,0 0 40,0-11-40,0 21 0,0-11 24,0-10-24,0 11 0,0-11 0,0 11 0,0 10 0,11-21 0,-22 10 0,22 1 0,-22-1 0,11 11 0,0-10 0,0-1-24,0 1 24,0-1-40,0 11 40,0-10-88,0 10-16,0 0 104,0 0-64,-10 0 64,10 10 40,0-10-40,0 11 24,0-1-24,0 1 0,0-11 0,0 10 0,10 1 0,-10-1 0,0 1 0,0-11 0,0 10 0,11 11 0,-11-11 0,0 11 0,0-10 0,0-11 0,10 21 0,-10-11 0,0 11-24,0-11 24,0-10 0,0 21-40,0-10 40,0 10-24,0-11 24,0 1 24,0-11-24,0 10 0,0 1 40,0-1-40,0 0 24,0-10-24,0 11 0,0-1 0,-10 1 0,10-11 0,0 0 40,0 0 48,10 0-88,-10 0 0,0-11 80,0 1-32,0-1-48,0 1 0,0 10 0,0-10 0,0-1 0,0-10 0,0 11 0,0 10 0,10-21 0,-10 10 0,0 1 0,-10-11 0,10 11 0,0 10 0,0-21 0,0 10 0,0 1-48,0-11 48,0 21 0,-10-11-80,10 1 80,0 0-64,0-1 64,0 11 0,-11 0 0,11-10 0,0 10 40,0-11-40,0 11 24,0 0-24,0-10 16,0 10 32,0 0-48,0 10 40,11-10-40,-11 0 24,0 11-24,0-11 0,10 0-24,-10 10 24,10-10-40,-10 11 40,0-11 0,11 10-64,-11 0 64,0 1-64,10-11 64,-10 21-48,0-21 48,0 10 0,11 1-16,-11-1 16,0 11-24,0-21 24,0 10 0,0 11-40,0-10 40,0-1-48,0 11 48,0-21 0,0 11-16,0-1 16,0 11 16,0-11-16,0-10 0,0 11 48,0-1 32,0 1-80,0-11 0,0 0 112,0 10-112,0-10 104,0 0-16,0 0-88,0 0 16,10-10-16,-10-1-16,0 11 16,0-10-48,0-11 48,-10 11-16,10-1 16,0 11 0,0-21-24,0 11 24,0-11-40,-11 0 40,11 21 0,0-11-64,0-9 64,-10 9-64,10 1 64,-11-11-24,11 21 24,0-11 0,0 1 24,-10-1-24,10 1 16,0 10-16,0-10 0,0 10-16,-10-11 16,10 1 0,0 10 0,0 0 64,0 0 16,0-11-80,0 11 0,0 11 48,0-11-48,0 10 0,10-10-24,-10 11 24,0-1-40,0-10 40,0 10 0,0 1-88,0-1 88,0 1-104,0-11 104,0 10 0,0 1-64,0-1 64,0 1 0,0 9 0,0-20 0,0 11 16,0-1-16,0 1-16,0-1 16,0 1-24,0-11 24,0 10 0,0-10 24,0 11-24,0-1 104,0-10-104,0 0 152,0 11-152,0-11 128,0 0-128,10 0 0,-10 0 64,0-11-64,0 11-24,0-10 24,0 10 0,0-11-40,11 1 40,-11-1-48,-11 1 48,11 10 0,0-11-16,0 1 16,0-11 0,0 11 0,0-11 0,0 21 0,-10-11 0,10-10 0,0 11 0,0-11 0,0 21 0,-10-10 0,10-11 0,0 10 0,0 1 0,0 10 0,0-21 0,0 10 0,0 1 0,0-1 0,0 1 0,0 10 0,0-10 16,0-1-16,0 1 48,0-1-8,0 11-40,0-10 24,10 10-24,-10-11-24,0 11 24,0 0-40,0 0-24,0 0 168,0 0-272,0 11 80,0-11 88,-10 10-104,10 1 104,0-1-112,0 1 112,0-11 0,-11 10-80,11 0 80,0 1-24,0-1 24,0 11 24,0-21-24,0 11 0,0-1 64,-10 1 0,10-11-64,0 10 0,0 1 40,0-1-40,0-10 24,0 10-24,0-10 0,0 0 40,10 0-40,-10 0 88,0 0-88,0 0 104,0 0-16,0-10-88,0 10 16,0 0-16,0-10 0,0-1-16,0 1 16,0-11-48,0 21 48,0-11 0,0 1-16,0-11 16,0 0 0,0 21 0,0-10 0,0-11 0,11 0 0,-11 10 40,0-10-40,0 21 0,0-10 88,10-1-88,-10 1 80,10-11-80,-10 21 0,0-10 48,11-1-48,-11 1 0,10-1 0,1 1 0,-11 10 0,0-11 0,10 11 0,1-10 0,-1 10 0,-10 0 0,0-11 0,11 11 0,-1-10 0,1 10 0,-11 0 0,0 0-24,0-10 24,0 10-40,10 0 40,-10 0 0,0 0-64,0 10 0,-10-10 0,10 0 64,0 10 0,0-10-64,0 11 64,-11-11-88,11 0 88,0 10 0,0 1-104,-10-11 104,10 10-88,0-10 88,0 11 0,-11-1-40,11 1 40,0-11 16,0 10-16,0-10 0,-10 11 48,10-1-8,0 0-40,0-10 0,-11 0 24,11 11-24,-10-1 0,10-10 0,-11 0 0,11 0 0,-10 0 40,10 0 48,0 0-88,0 0 80,-11-10-32,11 10-48,11 0 16,-11-11-16,0 11 48,10-10 16,-10 10-64,0-10 0,11 10 64,-11-11-64,10 1 40,-10 10-40,11-11 0,-11 11 24,10-10-24,1-1 0,-11 11 0,10-10 0,1-1 0,-11 11-24,10-10 24,-10 10 0,0 0-40,10-11 40,-10 11-64,0-10 64,0 10 0,11 0-64,-11 0 40,0-10 24,0 10 24,0 0-24,0 0 16,0 0-32,0 0 16,0 0-48,0 0 32,0 0 80,10 10-128,-20-10 64,10 0 0,0 10-48,0-10-32,0 11 80,-11-11-64,11 0 64,0 10 0,-10-10 0,10 11 40,0-11-40,-10 0 0,10 10 24,-11-10-24,11 0-24,-10 11 24,10-11 0,0 0-40,-11 0 40,11 10-48,0-10 48,-10 0-16,-1 0 56,11 11-40,0-11 0,0 0 88,0 0 40,0 0 0,0 0-472,0-11 688,11 11-264,-1 0-32,-10 0-48,0-10 0,11 10 16,-1-11-16,-10 11 48,11 0-48,-11 0 0,10-10 16,0 10-16,1-11-16,-11 11 16,10-10-48,1-1 48,-1 11-16,-10-10 16,11 10 0,-11 0 0,10 0 0,-10-10 0,11 10 0,-11-11-48,0 11 48,10 0 0,-10 0-80,11 0 16,-11-10 64,0 10 0,10 0 0,0 0 40,-10 0-40,0 0 24,11 0-24,-11 0 16,10 0-16,-10 0 0,0 0 48,11 0-32,-11 0-32,0 0 16,10 0 0,-10 10-64,11-10 0,-11 0 64,0 11-64,0-11 0,0 0 64,0 0-64,-11 10 0,11-10 16,0 0 48,-10 0 0,10 0-16,0 10 16,-11-10 0,11 0 0,-10 0 16,10 0-16,0 0 48,0-10 16,-11 10-64,11 0 0,0 0 64,11 0-24,-11 0-40,0 0 24,0-10-24,10 10 0,-10 0 0,0-11 16,11 11-16,-11 0 48,0 0-48,10 0 16,-10 0-32,0 0 16,11 0-24,-11 11 48,10-11-24,-10 0 0,11 0 16,-1 0-32,1 0 16,-11 10-24,0-10 24,10 0 0,1 10 24,-1-10-8,-10 0-16,10 0 0,-10 11-16,11-11 16,-11 0-24,0 0 24,10 0 0,-10 10 24,11-10-24,-11 0 16,0 0-16,10 11-16,-10-11-48,0 0 64,0 0-64,0 10-24,-10-10-16,10 0 104,0 0-64,-11 0 64,11-10 0,0 10 0,0 0 16,-10 0-32,10-11 16,0 11 0,0 0-48,-11 0 48,11-10-16,0 10 16,-10 0 40,10-11-40,0 11 88,0-10-88,0 10 80,0 0-80,0-10 0,-10 10 48,10-11-48,0 11 0,0-10 0,0 10 0,0 0-48,10 0 48,-10 0 0,0 0-80,10 10-8,-10-10 88,0 11-40,11-11 40,-11 10 16,10-10-16,-10 10 48,0-10-48,11 0 0,-1 0 16,-10 11-16,11-1-16,-11-10 16,10 11 0,-10-11-24,11 10 24,-1 1 24,-10-11-24,11 10 16,-11 1-32,10-11 16,-10 0 0,0 10-48,10-10 48,-10 11-16,0-11-32,0 0 48,0 10 0,0-10-80,-10 0-32,10 0 112,0-10-80,-10 10 80,10 0-24,0 0 24,0-11 0,-11 11 24,11 0 16,0 0-40,-10-10 24,10 10-8,-11-11-16,11 11 0,0 0 48,0-10-48,0 10 64,0-11 0,0 11-64,0 0 40,0 0-16,0 0-88,0-10 128,11 10-64,-11 0 0,10 0-48,-10 10 48,0-10-80,11 0 80,-11 0 0,0 11-64,10-11 64,-10 10 0,0 1 40,0-11-40,10 0 0,-10 10 24,11 1-24,-11-11 0,0 10 0,10 0 0,-10 1 0,0-11 0,11 0 0,-11 10 0,0 1-24,10-11 24,-10 0 0,0 10-40,0 1 16,11-11 24,-11 0 0,-11 0 24,22 0-24,-22 0 0,11 0-64,0 0 64,0-11 0,-10 11-88,10-10 88,-11 10-40,11 0 40,0-11 0,-10 11 16,10-10-16,0 10 48,-11-11-48,11 11 0,0 0 40,-10-10-40,10 0 24,0 10-24,-10-11 0,-1 1 0,11-1 0,0 11 16,0 0-16,0-10 0,-10 10 48,10-11-8,0 11-40,0 0 24,0 0-48,0 0 24,10 0 0,-10 0 0,0 11-40,0-1-8,11-10 48,-11 0 0,0 0-16,0 11 16,0-1 16,10-10-16,-10 11 48,0-11-48,0 10 0,10 0 40,-10 1-16,0-11-24,11 10 0,-11-10-24,10 11 24,-10-11-40,0 10 40,0-10 0,11 0 0,-11 11 64,0-11-64,0 0 80,10 0-80,-10 0 48,0 0-96,0 0 48,-10-11-80,10 1-32,0 10 112,-11 0-80,11-11 80,-10 11-24,10-10 24,0 10 0,0 0 24,-11-11-24,11 11 40,0-10-40,0 10 0,-10 0 24,10-10-24,0 10 16,0-11-16,0 11 0,-10 0 48,10-10-48,0 10 40,0 0-16,0 0-24,0-11 0,0 11 16,0 0 32,0 0-48,0 0 40,0 0-16,0 0-88,0 0 104,0 0-80,0 0-24,0 0 128,0 0-192,0 0 104,0 0 176,-11 0-304,11 0 176,0 0-8,0 0-16,-10 0-16,10 0-32,0 0 48,0 0-16,-11-10 16,11 10 16,0 0-16,-10 0 48,10-11-48,0 11 40,-11 0-40,11 0 0,0-10 24,-10 10-48,10-11 24,-11 11-40,11 0 40,-10 0 0,10 0-88,-11-10 88,11 10-104,0 0 104,-10 0 0,10-11-88,-10 11 88,-1-10-40,11 10 40,-10-10 0,-1 10 0,1-11 0,10 11 16,0 0-16,-11-10 0,1 10 48,-1 0-32,11 0-16,0-11 0,-10 11-16,10-10-8,0 10 24,-11 0 0,11 0 24,-10-11-24,10 11 64,0 0-64,-11 0 64,11 0-24,-10-10-40,10 10 0,0 0 24,-10 0-24,10 0 0,0 10 0,0-10 0,-11 0 0,11 11 0,0-11 0,11 0 0,-11 0 40,0 10-40,0-10 88,10 0-88,-10 0 0,0 11 80,10-11-80,-10 0 48,11 10-48,-11-10 40,0 0-40,10 0 0,1 11 88,-1-1 16,-10-10-104,11 0 88,-1 0-88,1 10 16,-11-10-16,10 0 0,-10 0-16,11 11 16,-1-11-48,1 0 48,-11 0 0,0 10-16,10-10 16,-10 11 0,10-11 0,-10 0 0,11 0 0,-1 10-48,1-10-32,-11 0 80,0 11 0,10-11-64,-10 0 64,11 10 0,-11-10 40,10 0-40,-10 0 24,0 0-24,11 0 0,-11 0 0,10 0 0,-20-10-64,10 10 64,0 0-128,-11 0 128,11 0-176,0 0 176,-10 0-144,-1-11 144,11 11-88,0 0 88,-10 0 0,10 0-40,-11 0 40,1 0-24,10 0 24,-11 0-40,1 0 16,10 0 24,-10 0 24,-1 0-24,11 0 40,-10 0-40,10 0 24,0 0-24,-11-10 0,11 10-88,-10 0-80,10 0 168,-11 0 0,11 0-1072,-10 0 1072,-1 0-1872,1-11 1872,10 11 0,0 0-1792,-11 0 1792,11 0-896,-10 0 896,10 0 0,-11 0 0,11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1:46.535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0 0 2567,'0'0'0,"0"0"592,0 0-592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1:50.597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293 826 3591,'0'0'0,"0"0"0,0 0 928,0 0-32,0 0-2720,0 0 4496,0 0-2760,0 0 48,0 0-2504,0 0 5104,0 0-2512,0 0-2656,0 0 5408,0 0-2480,0 0-3440,0 0 7240,0 0-2560,0 0-7240,0 0 13488,0 0-5648,0 0-264,0 0-13760,11 0 23728,-11 0-10240,10 0-520,-10 0-1104,11 0 880,-1 0-416,-10-10-464,0 10 0,11 0 304,-1 0-200,-10-10-104,0 10 0,0 0 88,11 0-88,-11 0 80,10 0-80,-10 0 0,0 0 112,10-11-112,-10 11 128,11 0-128,-1 0 128,-10 0-128,11-10 208,-1 10-208,1 0 304,-11 0-304,21-11 0,-11 11 528,1-10-528,-1 10 688,0 0-688,1-11 704,10 11-704,-21 0 576,10-10-576,1 10 336,-11 0-336,10 0 0,-10 0 240,11-11-240,-11 11 64,0 0-64,10 0 0,-10 0-64,0 0 64,0-10-64,-10 10 16,10 0 48,-11 0-16,11 10 16,-10-10-24,-1 0 24,11 0 0,-10 0-40,-1 11 40,1-11-64,-1 0 64,1 0-64,10 0 64,-10 10 0,-1-10-24,1 0 24,-1 11 24,11-11-24,-10 0 0,-1 0 0,-10 0 0,11 10-64,10-10 64,-11 0 0,-9 0-88,9 11 88,-10-11-40,11 0 40,10 0 0,-21 10 0,10-10 0,-10 0 0,11 0 0,0 11 16,10-11-16,-11 0 0,1 0 48,-1 0-48,1 0 104,10 0-104,0 10 0,-11-10 152,11 0 56,0 0-208,0 0 240,11 0-240,-1 0 232,1 0-232,-11 0 0,0 0 216,10 0-216,1 0 144,9 0-144,-20 0 0,11 0 112,-1 0-112,1 0 64,-1 0-64,1 0 64,-11 0-64,10-10 0,1 10 40,-1 0-40,1 0 24,-11 0-24,10-11 0,0 11 0,-10 0 0,11 0 0,-11-10-24,10 10 24,-10 0-40,11 0 40,-11 0 0,0 0-48,10 0 48,-10-11-16,11 11 16,-11 0 0,10 0 0,-10 0 0,11 0 0,-11-10 0,10 10 0,-10 0 16,0 0-16,11 0 48,-11 0-96,0-11 48,0 11 0,0 0-144,-11 0-72,11 0 216,-10 0-168,-1 0 56,1 0 112,-1 0-80,11 0 80,-10 0 0,-1 0-48,1 0 48,-1 0-16,11 0 16,-10 0 0,0 0 0,-1 0 0,1 11 0,-1-11 0,11 0 0,-10 0 16,-1 10 32,11-10-48,-10 0 64,10 0 0,0 0 16,0 0-80,0 0 112,0 0-32,0 0-272,10-10 384,-10 10-144,11-11-8,-11 11-40,10 0 0,-10 0 88,11-10-88,-1 10 104,-10-11-104,0 11 0,11 0 88,-1 0-88,0-10 80,11 10-80,-21 0 0,11-11 112,-1 1-112,11 10 80,-10-10-80,10 10 48,-21 0-48,20 0 0,-9-11 0,10 11 0,0-10 0,-21 10 0,10 0 0,1 0 0,10-11 0,-11 11 0,0 0 0,-10 0 0,0 0-64,11 0 64,-11 0-128,10 0 128,-10 0 0,0 0-240,-10 0 240,10 0-272,-11 11 272,1-11-240,10 0 240,-10 0 0,-11 10-144,10-10 144,-10 11-48,21-11 48,-10 0 0,-11 10-16,10-10 16,-9 10 0,20-10 0,-11 0 0,-10 11 0,11-11 0,-1 0 0,1 10 0,10-10 0,-11 0 0,1 11 0,-1-11 16,11 0-16,-10 10 48,0-10 16,10 0 0,0 0-64,-11 0 0,11 11 64,0-11 0,0 0-64,0 0 40,0 0-16,11 0-24,-11 0 0,0 0 16,0 0 32,10 0-48,-10 0 0,0 0 64,0-11-64,10 11 64,-10 0 16,0 0-80,11 0 0,-1 0 112,1-10-8,-11 10-104,10 0 0,1 0 88,-1-11-88,1 11 40,-11 0-40,10 0 0,1-10 24,-1 10-24,0 0 0,1-11 0,-11 11 0,10 0 0,1 0 0,-1-10 0,-10 10 0,11 0 0,-1 0-24,-10-10 24,0 10-40,0 0 40,11 0 0,-11 0-88,-11 0-16,11 0 104,-10 0-128,-1 0 128,11 0-128,-10 0 128,10 0 0,0 10-64,-11-10 64,1 0 0,10 0 0,-11 10 16,1-10-16,10 0-16,-10 0 16,-1 11-24,11-11 24,-10 0 24,-1 10 16,11-10-40,-10 0 24,-1 0-8,11 11-16,0-11 0,0 0 48,-10 0-8,10 0-40,0 0 24,0 0-8,0-11-16,0 11 0,0 0 48,0 0-8,10 0-16,-10 0-24,0-10 0,11 10 40,-11-11-40,10 11 88,-10 0-88,11 0 0,-1 0 80,1-10-80,-1 10 48,0 0-48,-10 0 0,11-10 0,-1 10 0,1 0 0,-1 0 0,-10 0-24,0 0 24,11 0 0,-1 0-40,1-11 40,-11 11-48,0 0 48,10 0 0,1 0-16,-1 0-8,-10 0 24,0 0-40,10 0 40,-10 0-64,0 0 64,0 0-64,0 0 16,0 0 160,-10 0-240,10 0 128,-10 0 16,10 0 32,0 0-48,0 0 16,0-10-16,0 10-16,0 0 16,0 0-48,0 0 32,0 0 80,0 0-88,10 0 112,-10 0-24,0 0-64,0 0-48,0 0 96,0 0-112,0 0 128,0 0-152,0 0 176,0 0-216,0 0 104,10 0 24,-10 0 0,0 0 24,0-11-8,0 11-32,0 0 16,11 0 0,-11 0-24,0-10 24,0 10 24,0 0-24,10-11 64,-10 1 0,0 10-64,0-11 16,0 1-32,0 10 16,0-10-64,-10-1 0,10 1 64,0 10-48,0 0 48,-11-11 0,11 1-16,-10-1 16,10 11 0,-10 0 0,-1-10 0,11-1 0,-10 1 0,10 10 0,-11-11 0,11 1 0,-10 0 0,-1-1 0,1-10 0,10 21 0,-11-10 0,11-1 0,-10 1-24,-1-1 24,11 11 0,-10-10-40,0-1 40,10 1-48,-11 0 48,1-1-16,10 11 16,-11-10 0,1-1 0,10 1 0,-11 10 0,11 0 0,-10-11 0,-1 1-24,1 10 24,10-11-40,0 11 40,-11 0 0,1 0-64,10-10 64,-10 10-64,10-11 64,0 11 0,-11 0 0,11 0 64,-10 0 40,10 0-104,0 0 88,10 0-88,-10 0 64,0 0-64,0 0 64,11 11-64,-11-11 40,0 0-40,10 10 24,-10 1-8,10-11-16,-10 0 0,11 10 48,-1 1-72,1-11 24,-11 0 0,0 10-104,10 1 104,1-1-128,-11 1 128,10-1-64,-10-10 64,11 0 0,-11 10-24,10 1 24,1-1-40,-11-10 40,10 11 0,0-1-24,1 1 24,-11-11 24,10 10-24,-10-10 0,11 11 64,-11-1-64,10 1 64,-10-11-64,11 10 40,-11-10-16,10 10-24,-10-10 0,11 0 0,-11 0 0,-11-10 0,1 0 0,-1 10-48,11 0 48,0-11 0,-10 1-80,-1-1 80,1 11-112,-1-21 112,11 21 0,-10-10-80,0-1 80,-1 1-48,1-1 48,10 11 0,-21-20-16,10 9 16,-10 1 0,0-1 0,11 1 0,10 10 0,-21-11 0,0 1 0,0-11 0,11 0 0,10 21 0,-21-10 0,0-11 16,11 10-16,-11 1 48,10-1-48,11 11 0,-10 0 64,-1-10-64,11 10 64,-10-11-64,10 11 0,0 0 64,0-10-64,0 10 64,0 0-64,0 10 0,0-10-64,10 0 64,-10 11-64,0-11 64,11 0 0,-1 10 0,1 1 0,-11-1 40,0-10-40,10 11 0,1-1 24,-1 1-24,11 9 0,-11-9 0,-10-11 0,11 10 0,10 11 0,-11-10 0,11-1 0,-21-10 0,21 21 0,0-10 0,-11-1 40,11 0-40,0 1 88,-21-11-88,11 10 0,10 1 64,-11-1-64,0 1 0,-10-11 0,21 0 0,-10 10-24,-1-10 24,1 11 24,-1-11-24,-10 0 0,0 0-24,11 0 24,-11 0-104,-11 0 104,11 0 0,0-11-128,-10 11 128,10-10-64,-11-1 64,1 11-24,10 0 24,-11-10 0,1-1-40,-1 1 40,-9-11-24,20 21 24,-11-10 0,-10-11 24,11 10-24,-11 1 40,10-11-40,11 21 0,-21-11 24,1 1-24,-1-11 0,0 11 0,21 10 0,-11-11 0,-10-10 0,11 11-24,-11-1 24,21 11 0,-10-10-40,-1-1 40,-10 1-24,11-1 24,-1 11 24,11 0-24,-10-10 0,10 0 64,-11 10-64,1 0 64,10 0-64,0-11 0,-11 11 16,11 0-32,0 0 16,0 11-48,11-1 32,-1-10 16,1 10 16,-11-10-16,10 11 0,1-1 48,-1 1-48,1-1 64,-11-10-64,10 11 0,11-1 64,-11 1-64,1 10 40,-11-21-40,21 10 0,-11 0 24,11 1-24,0 10 0,-10-11 0,-11-10 0,20 11 0,-9-1 0,10 1 16,-11-1-16,-10-10 0,21 11 48,-10-1-48,-1 0 40,1-10-40,-1 11 24,-10-11-24,10 10 0,-10-10-24,11 0 24,-11 0-40,0 0 40,0 0-88,-11 0-16,11 0 104,-10 0-88,10-10 88,-10-1-40,10 1 40,0 10 0,-11-10 16,1-1-16,-1 1 48,1-1-48,-11-10 16,21 21-16,-11-10 0,1-11-16,-11 10 16,11-9-48,10 20 48,-21-11 0,10-10-16,-10 11 16,11-11 0,10 21 0,-11-11 0,-10 1 0,11-1 0,0 1 0,-11-11 0,21 21 0,-11 0 0,1-10 0,-1-1 16,11 11-16,-10-10 48,-1 10-48,11 0 16,0 0-32,0 0 16,0 10-24,11-10 24,-11 11 24,0-11-24,10 0 0,1 10 64,-1 1-64,1-1 64,-1 0-64,-10-10 0,21 11 16,-11-1-16,1 1-16,10-1 16,-21-10 0,10 11-48,11-1 48,-10 1-16,10-1 16,-11 1 16,-10-11-16,21 10 0,-11 0 48,1 1-48,-1-1 40,-10-10-40,11 11 0,-1-1 24,1 1-24,-1-11-48,-10 0 48,11 10 0,-11 1-80,10-11 80,-10 0-64,0 10 64,0-10 0,0 11 40,-10-22-40,10 11 0,0 0 24,-11-10-48,1-1 24,10 11-40,0 0 40,-11-10 0,1-1-64,-1 1 64,-10-1-64,21 11 64,-10-21 0,-11 11-64,0 0 64,0-1-64,0-10 64,21 21 0,-10-10-48,-11-1 48,0 1-16,0-1 16,21 11 0,-21-10 0,11-1 0,-11 1 0,0 0 0,10-1 16,11 11-16,-20 0 0,9-10 48,1 10-48,-1-11 64,11 11-64,-10 0 0,-1 0 64,1 0 0,10 0-64,0 0 64,0 0 0,0 0-192,10 11 320,1-11-192,-11 0 40,10 10-40,-10-10 0,21 0 24,-10 0-24,-1 11 16,11-1-16,-11-10 48,-10 0-48,21 10 0,-10 1 16,10-11-16,-11 10-16,-10-10 16,21 11 0,-11-11-48,1 10 48,10 1-16,-11-11 16,-10 0 0,11 10 0,-1 1 0,1-11 0,-1 10 0,-10-10 0,0 11 0,11-11 0,-1 10 0,-10-10-48,0 0 48,10 10 0,-10-10-80,0 0 16,0 0 64,-10-10 0,10 0 0,-10 10 0,10 0 0,-11-11 0,11 11-64,-10-10 64,-11-1-112,10 1 112,11 10 0,-21-11-80,11 1 80,-11-1-64,0 1 64,21 10 0,-10-11-64,-11 1 64,0-11-48,0 11 48,0-1-16,21 11 16,-21-10 0,0-1 0,11 11 0,-11-10 0,21 10 0,-11-11 0,-10 1 16,11 10-16,-1-10 48,1 10-48,10 0 0,0 0 104,-10-11-104,10 11 152,0 0-152,10 0 144,-10 11-144,0-11 112,10 0-112,1 10 40,-11-10-40,10 0 0,1 10 24,-1-10-24,11 11 0,-21-11 0,11 10 0,10-10 0,0 11 0,-11-1 0,-10-10 0,21 11 0,0-11 0,-11 10 0,11 1 0,0-1 0,-21-10 0,11 10 0,9-10 0,-9 11-24,-1-1 24,-10-10 0,11 0-40,-1 0 40,1 11-48,-1-11 48,1 10-16,-11-10 16,10 0-48,-10 0-32,0 0 80,-10 0-112,-1 0 32,11-10 80,0 10 0,-10-11-48,-11 11 48,10-10-16,1-1 16,10 11 0,-21-10 0,11 0 0,-11-1 0,10 1 0,-10-1 0,21 11 0,-10-10 0,-11-1 0,10 1 0,-9-1 0,20 11 0,-11-10 0,1 0 0,-11-1 0,10 11 0,1-10 0,10 10 0,-11 0 0,1-11 0,-1 1 0,11 10 0,-10 0 0,10 0 40,-11 0-40,11 0 0,0 0 88,11 10-88,-11-10 104,0 11-16,0-11-88,10 0 0,-10 10 16,11-10-16,-1 11-16,-10-11 16,11 0 0,-1 10-24,1 0 24,-1-10 24,1 11-24,-11-11 0,10 0 16,1 10-16,-1-10-16,0 11 16,-10-11 0,11 0-24,-1 0 24,-10 10 24,11-10-24,-11 11 0,0-11 0,10 0 0,-10 0-64,-10 10-24,10-10 88,0 0-40,-11 0 40,11 0 0,-10 0 0,-1 0 0,1-10 0,10 10 0,-10 0 0,10-11 0,-11 11 0,1-10 0,10 10 0,-11 0 0,1-11 0,-1 11 0,11-10 0,-10-1 0,10 11 0,-11-10 0,1 10 0,10-10 0,-11 10 0,11 0 0,0-11 0,-10 11 16,-1-10 32,11 10-48,0-11 64,0 11 0,0 0-64,0 0 40,11 0-40,-11 11 24,10-11-24,-10 0 0,0 10 0,11-10 0,-1 0 0,1 11 16,-11-11-16,10 10 48,1-10-48,-1 10 40,1-10-40,-11 0 0,10 0 24,11 11-24,0-11 0,-21 0 0,0 10 0,10-10 0,1 0 0,-1 0 0,-10 0 0,11 0 0,-11 0-48,0 0-32,0 0 80,-11 0-88,1 0 48,10 0 40,-11-10 0,1 10 0,-1-11 0,11 11 0,-10 0-24,0 0 24,-1 0-40,11-10 40,-10 10-24,10 0 24,-11 0 0,1-10 24,-1 10-24,11 0 40,0 0-40,-10 0 0,10-11 24,-11 11-24,11 0 0,-10 0 0,10 0 16,0 0-16,0 0 48,0 11-48,0-11 64,10 0-64,-10 0 0,0 10 64,0 0-24,11-10-40,-11 0 0,0 11 24,10-11-24,-10 10 0,11-10 0,-11 11 0,0-11 0,0 10 0,0-10-1088,0 11 1088,0-11-2176,0 10 2176,0-10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12.752"/>
    </inkml:context>
    <inkml:brush xml:id="br0">
      <inkml:brushProperty name="width" value="0.05" units="cm"/>
      <inkml:brushProperty name="height" value="0.05" units="cm"/>
      <inkml:brushProperty name="color" value="#ED1C24"/>
    </inkml:brush>
  </inkml:definitions>
  <inkml:trace contextRef="#ctx0" brushRef="#br0">230 1 4487,'0'0'0,"0"0"1232,0 0-1232,0 0 1488,0 0 256,0 0-1192,0 0-4336,0 0 7912,0 0-4088,0 0-4208,0 0 8296,0 0-4176,0 0-4032,0 0 8208,0 23-4024,0-23-104,0 23 88,23-23-88,-23 23 320,0 0-320,0 0 576,0-23-576,23 23 0,-23 0 848,23 0-848,-23 0 880,0-23-880,0 23 0,23 0 680,-23 0-208,0-23-472,23 23 0,-23-23 168,23 23-168,-23 0 88,0-23-88,0 23 0,23-23 0,-23 23 0,0-23 0,0 23 16,23-23-16,-23 23 48,0-1-8,0-22-40,23 0 0,-23 23 24,0 0-24,23-23 40,-23 23-40,0-23 0,23 0 88,-23 23-88,0-23 128,23 23-128,-23-23 0,0 23 128,23-23-128,-23 23 104,23-23-104,-23 0 0,0 23 88,23-23-88,-23 0 40,0 23-40,0-23 24,0 0-24,23 0 0,-23 23-24,0 0-16,0-23 40,0 0-24,0 23 24,0-23 24,23 0-24,-23 0 0,0 23 40,0-23-16,0 23-24,0-23 0,0 0 16,0 23 32,0-23-48,0 23 80,0 0 32,23-23-112,-23 0 80,0 0-80,0 23 0,0-23 48,0 23-48,23-23 0,-23 23 0,0-23 0,0 23 0,23-23 0,-23 0 0,0 23 16,0-23-16,0 0 48,0 0 80,0 0 64,0 0-560,0 0 944,0 0-400,0 0-928,0 0 1632,0 0-752,0 0-1136,-23 0 496,23-23 512,0 23-3152,0 0 3152,-23-23-3200,23 23 1600,0 0 1600</inkml:trace>
  <inkml:trace contextRef="#ctx0" brushRef="#br0" timeOffset="598">644 920 375,'0'0'0,"0"0"16,0 0-16,0 0 48,0 0-8,0 0-16,0 0-136,0 0 264,0 0-64,0 0-328,0 0 736,0 0-112,0 0-1264,0 0 2208,0 0-944,0 0-2096,0 0 3912,0 0-1536,0 0 208,0 0-4608,0 0 8392,0 0-3744,0 0-6480,0 0 12016,0 0-5600,0 0-8144,0 0 15472,0 0-7456,0 0-9616,0 0 18352,0 0-9200,0-23-256,0 23 128,0 0-128,0 0 16,0 0 32,0 0-112,0 0 192,23 0-128,-23 0 64,0 0-64,0 0 232,0 0 176,0 0-1048,0 0 1808,0 23-672,0-23-496,-23 0 336,23 23-96,-23-23-240,23 0 104,0 0-104,-23 23 0,23-23 88,-23 23-88,0-23 40,23 0-40,-23 23 0,0-23 24,0 23-24,0-23 16,-23 23-16,46-23 0,-23 23 48,0-23-48,0 23 64,0-23-64,23 0 0,-23 23 64,0-23-64,0 23 208,0-23-208,23 23 368,0-23-368,-23 0 0,23 23 464,-23-23-464,0 0 432,23 0-432,0 23 0,0-23 424,-23 0-424,23 23 472,0-23-472,-23 0 488,23 0-16,0 23-472,0-23 0,-23 0 336,23 0-96,0 0-240,-23 23 80,23-23-32,-23 23-8,23-23-40,0 0 88,-23 0 40,23 23-128,0-23 0,0 0 128,-23 0-304,23 0 176,0 0-464,0 23-48,0-23 512,0 0-256,0 0 256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1:54.576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105 105 4679,'0'0'0,"0"0"0,0 0 1296,0 0-216,0 0-208,0 0-4120,0 0 5728,0 0-3376,0 0-688,0 0 2400,0 0-1328,0 0 208,-11 0 432,11 0-208,0 0 80,-10 0 528,-1 0 544,1 0 400,10 0-1472,0-11 0,-10 11 1344,-1-10-408,11 10-936,-10 0 664,10-11-664,0 11 272,-11-10-272,11 10 0,0 0 176,-10 0-96,10 0-80,0 0 112,0-10-112,-11 10 168,11 0-168,0 0 216,0 10-8,0-10-32,0 0-176,11 0 128,-11 10 0,0-10-128,10 0 0,1 0 448,-1 0 320,1 0-768,-11 0 0,10 11 960,0-11-960,1 10 832,-1-10-832,1 0 552,-11 0-552,10 0 0,1 11 408,-1-11-408,1 0 144,-11 0-144,10 10 0,-10-10 48,11 11-48,-1-11-48,-10 0 48,0 10 0,10-10-16,1 0 16,-11 11 40,10-11-40,-10 0 0,0 10 88,11-10-88,-11 10 104,0-10-104,0 0 88,10 0-88,-10 0 40,0 0-40,0 0 24,0 0 16,0 0 48,0 0-240,-10-10 304,-1 10-88,11-10-64,-10-1 0,10 11 0,-11-10 0,1-1-24,0 11 24,-11-10 24,10-1-24,11 11 0,-10-10 80,-1-1-80,-10 1 112,11 0-112,-1-1 80,11 11-80,-10-10 0,0 10 48,10-11-48,-11 11 64,11 0-64,-10-10 0,10 10 128,-11-11-128,11 11 232,0 0-232,0 0 280,0 0-24,0 0-792,0 0 1264,11 0-728,-1 0 128,-10 0-128,11 0 128,-1 11-128,0-11 80,1 0-80,10 0 48,-21 0-48,10 10 0,1-10 80,-1 0-80,1 11 176,-11-11-176,21 0 0,-11 0 192,0 10-192,1-10 128,-11 0-128,10 0 0,1 11 40,-1-11-16,1 10-24,-11-10 0,10 0 0,-10 10 0,11-10-24,-11 0 24,0 11 0,0-11-40,0 10-48,0-10 88,0 0-104,-11 0 16,11 0 88,0 0-40,-10 0 40,-1 0-24,1 0 24,10 0 0,-11 0-40,1-10 40,-1 10-24,1-11 24,10 11 0,-10 0 24,-1 0-24,-10-10 80,11 10-80,-1-10 112,11 10-112,-10 0 0,-1-11 64,1 11-64,-1 0 0,11 0 0,-10-10 0,0 10 0,10-11 0,-11 11 64,1 0-64,10 0 0,0 0 80,-11 0-80,11-10 48,0 10-48,-10 0 0,10-11 0,0 11 16,0 0-16,-11 0 0,11 0 48,0 0-8,0 0-40,0 0 24,0 0-8,0 0-56,0 0 128,0 0-24,0 0-216,0 11 368,11-11-216,-11 0 40,10 10-40,-10-10 0,0 0 24,0 11-24,11-11 16,-1 10-16,1-10 48,-11 0-48,10 11 0,-10-11 40,21 10-40,-11 0 24,-10-10-24,11 0 0,-1 11 16,1-11-16,-1 10 48,11-10-48,-21 0 0,11 11 64,-1-11-64,0 0 64,1 10-64,-11-10 0,10 0 40,1 11-16,-1-11-24,-10 0 0,11 0 0,-1 0-24,-10 0 24,0 0-40,-10 0-24,10 0 64,0-11 0,-11 11-64,1-10 16,-1 10 48,11 0 0,-10-11-16,-1 11 16,1-10 0,0 10 0,10 0 0,-21 0 0,10-11 0,1 11 0,-1-10 0,1 0 0,10 10 0,-11 0 0,1-11 16,-1 11 32,11 0-48,-10-10 0,10 10 40,0-11-40,-10 11 24,10-10-24,0 10 0,0 0 16,0 0 32,10-11-48,-10 11 0,0 0 80,10 0-80,-10 0 112,11 0-112,-1 11 80,-10-11-80,11 0 0,-11 0 48,10 10-48,1-10-48,-11 0 48,10 0 0,1 11-80,-1-11 80,1 10-88,9 1 88,-20-11 0,11 10-40,-1-10 40,1 10 16,-1 1-16,-10-11 0,11 10 48,-1 1-48,-10-11 40,11 10-40,-11-10 0,10 11 24,1-1-24,-11 1-24,10-1 24,-10-10-40,0 0 40,10 10 0,-10 1-24,11-11 24,-11 10 24,0-10-24,0 11 64,10-11-64,-10 10 64,0-10-64,0 0 16,-10 0-32,10 0 16,0 0-64,-11 0 64,1 0-64,0 0 64,10-10-48,0 10 48,-11 0 0,1-11-16,-1 11 16,11 0 16,0 0-16,-10-10 0,-1 10 48,1 0-48,10-11 104,-11 11-104,11 0 0,0-10 152,-10 0 16,10 10-168,0 0 152,0-11-72,10 11-80,-10 0 0,0 0 48,11 0-48,-11 0-24,10 11-16,-10-11 40,11 0 0,-11 0-48,10 10 48,1 0-16,-11-10 16,10 11-48,1-1 48,-11 1-80,10-1 80,-10-10 0,10 11-88,-10-1 88,11 1-40,-11-1 40,10 11 0,-10-21 0,0 10 0,11 1 0,-11-1 0,10 1 40,-10-11-40,0 10 0,11 1 88,-11-1-88,0-10 104,0 0-104,10 11 0,-10-1 88,0-10-24,0 11-64,0-11 0,11 0 64,-11-11-64,0 11 64,0 0-64,0-10 64,0-1 0,0 1-64,0 10 0,-11-11 64,11 1-64,-10-1 0,10 1-64,0 10 64,-11-11 0,11 1-88,0 0 88,-10 10-40,10 0 40,-11-11 0,11 1 0,-10-1 0,10 1 0,0 10 0,-11 0 16,11-11-16,-10 1 48,10-1-8,0 11-40,-10 0 0,10 0 24,0-10-24,0 10 0,-11 0 0,11 0-24,0 0 24,0 0-40,0-11 40,0 22-48,0-22 48,0 11 0,0 11-16,0-11 32,0 0-16,11 0 48,-11 10-48,0-10 16,10 11-32,-10-11 16,0 10 0,0-10-48,10 11 48,1-1-16,-11-10 16,0 11 0,10-1 0,1 11 0,-1-11 0,-10-10 0,11 21 0,-1-10 0,1 10 0,-1-11 0,1 1 0,-11-11 0,10 21 0,-10-11 0,10 11 0,1-11 0,-1 1 0,-10-11 0,0 10 0,11 1 0,-11-1 0,0-10 0,10 11 0,-10-1 0,0-10 0,-10-10 0,-1-1 40,11 11-40,0 0 88,-10-10-88,10 10 104,-11-11-104,11 11 0,-10-10 88,10-1-88,-10 1 40,10-1-40,-11 1 24,11 10-24,0-10 0,-10-1 0,10 1 0,-11-1 0,11 11 0,-10-10 0,10-1-24,0 1 24,-11-1-40,11 1 40,0 10 0,-10-11-48,10 1 32,-11 0 16,11 10 0,0 0-24,0-11 24,0 11-40,-10-10-24,10 10 64,0 0-64,0 0 128,0-11-128,0 11 128,0 0 40,0 0-104,0 0 88,0 0-48,0 0-168,0 0 280,10 0-152,-10 0 0,0 0-24,0 0-16,0 0 104,11 0-128,-11 0 40,0 0 48,0 0-24,-11 0-64,11-10 64,0 10 0,0 0-112,-10-11 32,10 11 80,0 0-24,-11 0 24,11-10 24,-10 10-24,10-11 16,0 11-16,-10 0-16,10-10 16,-11 10 0,11 0 0,0-11 0,0 11 64,-10 0-64,10-10 80,0 10-80,0-10 0,-11 10 48,11-11-48,0 11-24,0-10 24,0 10 0,-10 0-40,10-11-8,0 11 48,-11-10-16,11 10-8,0-11 24,0 11-40,0 0 40,-10 0 0,10 0-48,0 11 32,0-11 16,0 0 16,10 10-16,-10-10 48,0 11-48,0-11 0,11 0 64,-11 10-64,10 1 64,-10-11-64,11 10 40,-1 0-40,-10 1 24,11-1-24,-1 1-24,-10-11 24,10 10 0,-10 1-40,11-1 40,-1 1 0,-10-11 0,11 10 0,-1 1 64,-10-1-64,11 0 64,-11-10-64,10 11 0,-10-1 0,11 1 0,-11-1-64,10 1 64,-10-11 0,0 10-64,11 1 40,-11-11 24,0 10 24,0-10 16,-11 0-16,11 0-24,0 11 16,0-22-16,-10 11 48,10 0-48,0-10 0,-11 10 16,11-11-16,-10 1-16,10 10 16,-11-11 16,11-10-16,-10 11 112,-1-1-112,11 11 0,-10-10 104,10 0-104,-11-1 24,1 1-24,0-1-48,10 11 48,0-10 0,-11-1-16,11 1 16,-10-1 0,10 11 0,0-10 0,-11-1 0,1 1 0,10 0-24,0 10 24,-11 0-40,11-11 40,-10 11-24,10 0 24,0 0 24,0-10-24,0 10 16,0 10-16,0-10 0,0 0-16,10 11-8,1-1 48,-11-10-24,10 10 40,1 1-40,-11-11 24,0 0-24,10 10 0,-10 1 0,11-1 0,-1 1 0,0-1 0,-10-10 0,0 11 0,11-1 0,-1 1 0,1-1 0,-11-10 0,0 10 0,10 1 0,1-1 0,-11 1 0,10-1 0,-10-10 0,11 11 0,-11-1 0,10 1 0,-10-1 0,0-10 0,11 11 0,-11-1 0,10-10 0,-10 10 16,10-10-16,-10 0 0,0 11 48,0-1 16,11-10-64,-11 0 0,0 11 64,10-1 0,-10-10-64,0 0 64,0-10-64,-10 10 0,10-11 0,0 11-64,0 0 64,-11-10 0,11 10-88,-10-11 88,10 1-40,0 10 40,0-10 0,-10-1 0,10 1 0,-11-1 0,11 1 0,0 10 0,-10 0 0,10-11 0,-11 1 0,11-1 0,-10 11 0,10 0 0,0-10 0,0-1 0,-11 11 0,11-10 16,0 10-16,0 0 48,0-10-48,-10 10 40,10 0-40,10 0 0,-10 0 24,0 0-48,0 0 24,11 0-40,-11 10-8,10-10 48,-10 0 0,0 10-16,11-10 16,-11 11 0,10-11 0,-10 10 0,0-10 0,11 11 0,-1-11 0,-10 10 0,10 1 0,-10-11 0,11 10-24,-1 1 24,-10-1-40,0-10 40,11 11 0,-11-1-48,10-10 48,-10 10-16,11 1 16,-11-11 0,0 10 0,10 1 0,1-1 0,-11 1 0,0-11 0,10 10 0,-10 1 0,11-1 0,-11-10 0,0 11 0,10-11 40,-10 0-40,0 10 0,0-10 88,0 0-8,0 0-80,0 0 48,0 0-96,0-10 96,-10-1-72,-1 1-16,11 10 40,-10-11-48,10 1 48,-11 10-16,11 0 16,-10-11 0,10 1 0,-11 10 0,11-11 0,-10 11 0,10 0 0,-11-10 0,11-1 0,-10 11 0,10 0 0,0-10 16,-11 0 32,11 10-8,0 0-40,-10-11 0,10 11 24,0-10-24,0 10 0,-10 0 0,10 0 0,0 0-48,0-11 48,0 11 0,0 11-80,0-11 32,0 0 48,0 0 48,0 0 32,0 0-32,0 0-224,0-11 352,0 11-176,0-10-24,0-1-16,0 11 40,0-10-24,-11 10 24,11-11 24,0 1-24,-10-1 0,10 11 0,-11-10-64,11 0 64,-10-1-64,10 11 64,0-10 0,0-1 0,-11 11 0,11 0 16,0 0-16,0-10 0,-10 10-16,10-11-8,-11 1 24,11 10 0,0 0 24,0-11-24,-10 11 40,10-10-40,0 10 0,0 0 24,-11 0-24,11-11 16,0 11 32,0 0-48,0-10 0,-10 10 40,10 0-16,0 0-24,0-10 0,0 10 0,0 0-24,0 0-16,0 0 104,0 0-176,0 10 96,10-10 16,-10 0 0,0 10 0,11-10 0,-11 11 0,0-11 0,10 10 0,-10 1 16,0-11-16,11 0 0,-1 10 48,-10 1-48,11-1 0,-11-10 0,10 11-64,-10-1 64,11-10-64,-1 11 64,-10-11 0,0 10 0,11-10 0,-1 10 40,-10 1-40,10-11 24,-10 0-24,11 10 0,-11 1 0,10-11 0,-10 10 0,0-10 0,11 11 0,-11-1 0,10-10 0,-10 11 0,11-1 0,-11-10 0,0 0 40,10 11-40,-10-1 88,11-10-88,-11 0 0,0 10 40,10 1-80,-10-1-48,0-10 88,11 11 0,-11-11-40,10 10 40,-10 1 0,0-11 0,0 10 0,10-10 0,-10 11 0,11-11 16,-11 10-16,0-10 0,0 0 48,10 11-48,-10-11 40,11 10-40,-11-10 0,0 0 24,0 10-48,10-10 24,-10 0 0,0 0-40,0 11 40,0-11-48,11 0 48,-11 10-16,0-10 16,0 11 0,0-11 0,-11 0 0,11 10 0,0-10 0,0 0 16,0 11 32,0-11-48,0 0 40,0 10-16,0-10-24,0 11 0,0-11 0,0 10 0,0 1 0,0-11 0,-10 0 0,10 0 0,0 10 0,0-10 0,-11 0 0,11 10 0,0-10 0,0 11 0,-10-11 0,10 0 0,0 10 0,-11-10 0,11 0 0,-10 0 0,10 0 0,-10 11 0,10-11 0,-11 0 0,1 0 0,-1 0 0,11 0 0,-10 0 0,-1 0 0,11 0 0,-10 0 0,10 0-48,0 0 48,-11 0-80,1 0-304,-1 0-256,11 0 640,0 10 0,-10-10-832,10 0 64,0 0 768,-10 0 0,10 0-728,0 11 728,-11-11-744,11 10 744,0-10 0,-10 0-1776,-1 11-992,11-11 2768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2:02.767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283 231 2247,'0'0'0,"0"0"480,0 0-480,0 0 528,0 0 48,0 0-1680,0 0 2352,0 0-1072,0 0-1600,0 0 3232,0 0-1232,0 0-2960,0 0 5616,0 0-2288,0 0 56,0 0-6176,0 0 11336,0 0-5328,0 0-7824,0 0 14688,0-11-7168,0 1-528,0 10 0,0-11 496,0 1-496,-11-1 360,11 1-360,0 10 0,-10-11 280,10 1-280,-11-1 144,1 1-144,10 10 0,-10-10 112,10-1-112,-11 1 40,1-1-40,-1 1 24,11 10-24,-10-11 0,10 11 64,-11-10-64,11 10 128,0 0-128,-10 0 0,10 0 208,-11-11-208,11 11 240,0 0-240,0 11 336,0-11 96,0 0-432,11 0 488,-11 10-488,10-10 472,-10 11-472,0-11 384,0 0-384,11 10 0,-1 1 320,-10-1-320,11 1 168,-11-11-168,10 10 0,-10 0 88,11 1-88,-1 10 0,0-11 0,-10-10 0,11 11 0,-1 10 0,1-11 16,10 11-16,-21-21 0,10 10 48,1 1-48,-1 10 80,1-11-80,-1 1 112,-10-11-112,10 10 0,1 1 144,-1-1-144,1 1 176,-11-11-176,10 10 232,1-10-232,-11 10 280,0-10-280,10 0 0,-10 0 232,0-10-80,11 10-152,-11 0 0,-11-10 64,11-1-64,0 11 64,-10-10-64,-1-1 0,1 1 0,-1-1-64,1-10 64,-1 11-112,11 10 112,-10-11 0,-11 1-80,11 0 80,-1-11-64,1 10 64,10 11 0,-11-10-64,1-1 64,-1 1 0,1-1 0,10 11 0,-11-10 64,1-1-64,0 1 144,10 0-144,0 10 0,-11 0 176,11-11-176,0 11 144,-10-10-144,10 10 112,0 0-112,0-11 0,0 11 168,-11-10 112,11 10-280,11 0 0,-22 0 272,22 0-272,-11 0 176,0 0-176,0 0 16,0 0-32,0 10 16,0-10 0,0 0-48,10 11 48,-10-1-16,11 1 16,-11-11 0,0 20 0,10-9 0,-10-1 0,10 11 0,1-10 16,-11-11-16,10 21 0,1 0 48,-1-11-48,1 11 64,10-11-64,-21-10 0,10 21 64,1-10-64,-1-1 40,0 1-40,-10-11 0,11 10 24,-1 1-24,1-1 80,-1 0-80,-10-10 0,0 0 176,11 11-176,-11-11 192,10 0-192,-10 0 128,0 0-128,0-11 0,-10 11 64,10-10-64,-11 0 64,11 10-64,-10-11 0,-1 1 64,1-1-64,-1 1 64,-9-11-64,20 21 0,-11-11 40,-10-10-40,11 11 24,-11-11-24,21 21 0,-11-10 0,1-1 0,-11-10 0,11 11 0,10 10 0,-21-11 16,10-10-16,1 11 48,-1 0-48,1-1 40,10 11-40,0-10 0,-11-1 24,1 11-24,10-10 64,-11-1-64,11 11 0,0 0 128,0-10-128,-10 10 144,10-11-144,0 11 0,0 0 112,0-10-112,0 10 16,0 0-16,0 0-16,0-10-8,0 10 48,0 0-24,0 10 64,10 0 0,-10-10-64,0 11 0,11-1 64,-11 1-64,10 10 64,1-11-64,-11-10 0,10 21 16,1 0-16,-1 0-16,1-11 16,-11-10 0,10 21-24,11 0 24,-11 0 24,1-11-24,10 11 64,-21-21-64,10 11 0,1-1 64,10 11-64,-11-10 104,-10-11-104,11 0 0,-1 10 152,-10 1-152,10-11 168,1 10-168,-11-10 0,0 0 152,0 0-72,0-10-80,0 10 0,0 0 48,-11 0-48,11-11 0,-10 1 0,10 10 0,-10 0 0,-1-11 0,1 1-24,-1-1 24,1 1-40,10 10 40,-11-11 0,1 1-24,-1-1 24,1 1 24,10 10-24,0-21 0,-11 11 64,1-11-64,0 10 64,-1 1-64,11 10 0,-10-11 40,10 1-40,-11-11 24,1 11-24,10 10 0,-11-11 0,11 1 0,-10-1 0,-1 1 0,11-1 0,0 11 0,-10-10 0,-1-1 0,11 1 0,0 10 0,-10 0 0,10-10 0,0 10 0,0 10 0,0 0 0,10-10-24,-10 11 24,0-11 0,11 21-40,-1-11 40,1 11-64,-1 0 64,-10-21 0,11 31-64,-1-10 64,11 0-24,0 11 24,0-12 24,-21-20-24,21 32 0,0-1 16,0-10-16,0 10-16,-21-31 16,10 21 0,11 0-24,0 0 24,0 0 24,-11-10-24,-10-11 0,11 20 104,-1-9-104,1-1 152,-1-10-152,-10 0 0,10 11 144,-10-1-144,0-10 112,0 0-112,0-10 0,-10-1-64,0 1 0,10 10 64,-11-11 0,-10 1 0,11-11 0,-1 11 40,-10-1-40,21 11 0,-10-21 24,-11 11-24,11-11 16,-11 10-16,21 11 0,-21-20 48,10 9-48,-10-10 40,11 0-40,10 21 0,-11-21 24,-9 11-24,9-11 0,-10 0 0,11 11 0,10 10 0,-11-21 0,-10 10 0,11-10 0,-1 11 0,11 10 0,-10-11 0,0 1 16,-1-11-16,1 21 48,-1-10-48,11 10 0,0-11 40,-10 11-40,10-10 24,-11 10-24,11 0 0,11 10-24,-11-10 24,0 11 0,10-1-40,1 11 40,-1-11-112,-10-10 112,11 21 0,-1 0-144,11 0 144,-11 11-88,11-1 88,-21-31 0,21 31 24,11 1-24,-12-1 80,1 0-80,-21-31 0,32 32 48,-11-1-48,10 0-24,-10 1 24,0-1-40,-21-31 40,21 32 0,0-1 0,10 0 0,-10 1 64,-21-32-64,21 20 0,-11 1 104,1 0-104,-11-21 88,0 0-88,0 11 0,0-11 64,0 0 0,0 0-64,0 0 40,-11 0-16,11-11-24,0 11 0,-10-10-24,-1-1 24,1-10-40,-1 1 40,1 9-24,10 11 24,-10-31 0,-11 10 24,10-10-24,-10 10 80,21 21-80,-21-42 0,0 10 112,1-9-112,-1 9 80,0-10-80,21 42 0,-21-31 48,0 0-48,0-11 0,11 11 0,10 31 0,-21-32 0,0 1 0,0-1 0,0 1 0,0 0 0,21 31 0,-21-21 0,0 0-24,0 11 24,11-1-40,10 11 40,-11-10 0,-10 10-64,11 0 0,10 0 64,-10 0-88,20 10-16,-10 1 104,0-11 0,10 10-112,1 0 112,10 11-80,0 0 80,-21-21 0,10 32-88,11-12 88,0 12-104,0-11 104,0 10-112,-21-31 112,21 31 0,0 1-80,0-1 80,-1-10-48,1 10 48,-21-31 0,21 32-16,-10-11 16,10 10 16,0-10-16,-21-21 0,20 31 48,-9-10-48,10 11 40,-11-11-40,-10-21 0,11 20 24,-1 1-24,1-10-24,-1 10 24,-10-11-40,0-10 40,11 21 0,-11-11 0,10 1 0,-10-11 64,0 0-64,10 10 0,-10-10 128,0 11-128,0-11 128,11 0-128,-11 0 0,0 0 80,0-11-80,0 11 48,0-10-48,0 10 0,-11-11 16,11 1-16,0-11 48,-10 0-48,10 21 0,-10-21 16,10 0-16,-21 1-16,10-12 16,1 1-48,10 31 48,-21-32 0,0 1-16,0 0 16,0-1 0,11 11 0,10 21 0,-21-20 0,10-12 0,-10 22 0,11-11 0,10 21 0,-21-21 0,11 10 0,-1 1 0,1-11 0,10 21 0,0-10 0,-11-1 0,11 11 16,0-10-16,-10 10 48,10 0-48,0-11 0,0 11 64,10 0 0,-10 0-64,0-10 0,0 10 16,11 0-32,-11 0 16,10 0-48,1 10 48,-11-10-16,10 0 16,-10 0 0,10 11-24,-10-1 24,11 1-40,-1-1 40,1 11-128,-11-21 128,21 21 0,-11 0-192,1 10 192,10 1-192,-21-32 192,20 31 0,1 11-128,0 0 128,0-1-48,0 1 48,-21-42 0,21 42-16,-11-11 16,11 11-24,0-11 24,-21-31 0,11 32-40,10-1 40,-11 1 0,1-12 0,-11-20 0,21 32 64,-11-22-64,0 11 144,1-10-144,-1-11 176,-10 0-176,0 10 0,11-10 192,-11 0 0,0 0-192,0-10 0,0 10 104,-11-21-104,1 10 24,-1-10-24,11 21 0,-10-31-64,-11 0 64,11 10-64,-11-11 64,21 32 0,-21-31-48,10-11 48,-20 11-16,10-11 16,0 11 0,21 31 0,-31-42 0,10 11 0,0-1 0,-10 1 16,31 31-16,-21-32 0,0 12 48,10-1-48,-10 10 64,11-10-64,10 21 0,-11-10 64,11-1-64,0 1 64,-10-1-64,10 11 0,0 0 64,0-10-64,0 10 40,0-10-40,0 10 0,0 0 24,0 0-48,10 10-16,-10-10 40,0 10-88,11 1 88,-1-1-104,-10-10 104,11 21 0,-1 0-128,1 0 128,10 10-128,0 1 128,-21-32 0,10 31-128,11 11 128,0-11-128,0 11 128,-21-42 0,21 42-88,10 10 88,-10-10-40,0 0 40,0 10 0,-21-52 0,21 42 0,0 10 0,0-10 0,-1-11 0,-20-31 0,32 42 0,-11-10 0,0-1 0,0 0 0,-1-10 0,-20-21 0,11 21 0,-1 0 0,1 0 64,-1-11-64,-10-10 0,0 0 128,0 11-128,0-11 144,0 0-144,0 0 112,0-11-112,-10 11 64,-1-10-64,1-1 64,10 11-64,-11-10 0,-9-11 64,9 0-64,-10 0 64,21 21-64,-21-31 0,0 10 16,0-10-16,1-1-16,9 11 16,11 21 0,-21-31 0,11 0 0,-1-1 64,1-10-64,10 42 0,-11-31 80,1-11-80,-1 11 48,-10 0-48,11-1 0,10 32 0,-10-31 0,-1 0 0,1-11 0,-11 10 0,21 32 0,-11-31 0,-10 10 0,11-10 0,-11 10-24,11-11 24,10 32 0,-21-20-40,10 9 40,-10-10-24,11 11 24,10 10 0,0-11 24,-11 11-24,1-10 40,10 10-16,0 0-24,0 0-64,0 10 64,10 1-128,-10-11 128,0 10 0,11 1-192,-1 10 192,11-1-192,-21-20 192,21 21 0,0 11-128,0-1 128,0 0-64,0 1 64,-21-32 0,21 42-48,0-11 48,-1 11-80,1-11 80,-21-31 0,11 42-64,10 0 64,0 0 0,0-1 0,-11 1 40,-10-42-40,21 42 0,0-11 24,0 1-24,-11-1 0,-10-31 0,21 31 0,-10 1 0,10-11 0,-11 10 0,0-10 0,-10-21 0,11 31 0,-11-10 0,10 0 0,-10-10 0,0-11 0,11 10 0,-11 0 0,0 1 80,0-1-80,0-10 176,0 0-176,10 0 0,-10 0 168,0 0-80,0 0-88,0-10 0,0-1 16,0 1-16,-10 0 48,10 10-48,0-32 0,0 11 40,-11-10-40,1 0 24,-1-11-24,11 42 0,-20-42-24,9 11 24,-10-11-40,0 0 40,21 42 0,-21-42-48,0 11 48,11-11-16,-11 0 16,0 11 0,21 31 0,-10-32 0,-1 1 0,1 10 0,-11 0 0,10 0 0,11 21 0,-10-20 0,-1 9 0,11 1 0,-10-11 0,10 21 0,-10-11 0,10 1 0,0 10 0,-11-11 0,22 11 0,-11 0 0,0 0-24,10 11 24,-10-11-40,0 0 40,10 10 0,1 1-64,-1-1 64,1 1-64,-11-11 64,10 21 0,1-11-88,-11 11 88,10 0-104,1 0 104,-11-21 0,10 21-112,11 10 112,-10 0-80,9 11 80,-20-42 0,11 42-64,10 0 64,0 10-64,0-10 64,0 10-64,-21-52 64,20 52 0,1-10-64,0 10 64,0-10-48,0 0 48,-21-42 0,21 42-16,-11-11 16,11 1 40,0-1-40,-21-31 0,11 31 88,-1-10-88,11 11 104,-10-22-104,-11-10 0,10 21 88,0-11-88,1 1 128,-1-11-128,-10 0 192,0 0-192,0 0 168,0 0-80,0 0-344,-10-11 512,-1-10-256,1 11 0,0-11 0,-1-10 0,11 31 0,-21-32 0,11 1 0,-11 0 0,0-1 0,21 32 0,-11-31 0,-9-11 0,-1 11 0,0-11 0,0 0 0,21 42 0,-21-42 0,0 11 0,-10-11 0,10 0 0,21 42 0,-21-41 0,0 9 0,0-10 0,11 11 0,-11-11 0,21 42 0,-11-31 0,1-1 0,-1 12 40,11-12-40,0 32 0,-10-21 88,-1 0-88,11 11 80,-10 0-80,10 10 0,0-11 48,-11 1-48,11-1 0,0 1 0,0 10 0,0 0-48,0 10 48,0-10-80,0 0 80,11 11 0,-11 10-112,10-11 112,1 11-80,-1 0 80,-10-21 0,11 31-88,10 0 88,-11 1-104,11-1 104,-21-31 0,21 42-112,10 0 112,-10 0-80,11 10 80,-12-10-48,-20-42 48,21 52 0,11-10-16,-11 0 16,0 10 0,-21-52 0,10 42 0,11-1 0,0-9 0,-11-1 0,11 1 0,-21-32 0,11 31 0,-1 0 0,1 1 0,9-11 0,-20-21 0,0 20 0,11 1 0,-1 0 16,1-10-16,-11-11 0,0 10 48,0 1-48,10-1 40,-10 1-40,0-11 24,0 0-24,0 10 0,0-10 16,0 0 32,0 0-48,-10-10 64,10-1-64,0 1 64,-11-1-64,11 11 0,-10-21 16,10-10-16,-11 10-16,1-21 16,-11 11-24,11-11 24,-1 0 24,-10 0-24,11-10 16,10 52-16,-21-42 0,0-10-16,0 0 16,0 10-64,21 42 64,-31-42 0,10 0-64,-10 1 64,-1-1-48,1 0 48,31 42 0,-32-31-16,12 10 16,-1-11-24,0 11 24,21 21 0,-11-21-40,1 1 40,-1 9-24,1 1 24,10 10 0,0 0 24,-11-11-24,11 11 64,0 0 0,0 0-64,11 11 0,-11-11-64,0 0 64,10 10 0,-10 1-128,11-1 128,-1 11-128,1-11 128,-11-10 0,10 32-176,11-11 176,-10 0-208,9 10 208,-20-31 0,11 42-216,10-11 216,0 11-168,0 0 168,-11 0-152,-10-42 152,21 41 0,0 12-168,0-1 168,0 0-112,-21-52 112,21 52 0,-11 1-16,11-1 16,0 0 64,-11-10-64,-10-42 0,21 42 64,0 0-64,-10-1 64,10-9-64,-21-32 0,10 31 64,11-10-64,-11 0 64,11 0-64,-10 0 64,-11-21-64,10 10 0,1 1 80,-1-11-80,-10 10 112,0-10-112,11 0 104,-11-10-104,-11-1 88,11 11-88,0-10 0,0-11 16,-10 0-16,-1-10-16,-10-1 16,21 32 0,-21-31-48,11-11 48,-11 0-16,0 0 16,21 42 0,-21-52-24,0 10 24,0 1-40,0-12 40,1 11-64,20 42 64,-21-41 0,0 9-64,0-9 64,0 20-24,21 21 24,-21-32 0,0 11 24,0 0-24,0 1 64,11 9-64,10 11 0,-21-10 64,21-1-64,-11 1 16,1-1-16,10 11 0,0 0-16,0 0-8,0 0 48,0 0-8,10 0-32,1 11 16,-11-1-64,0-10 64,10 11 0,1 10-112,10-11 112,-11 11-80,-10-21 80,11 21 0,-1 10-48,11 1 48,-11-1-16,11 0 16,-21-31 0,11 42-24,10-11 24,0 11-40,-11 0 40,-10-42 0,21 42-48,0 0 48,0 10-16,0-10 16,10 0 0,-31-42 0,21 41 0,10 1 0,-10-10 0,11-1 40,-11 0-40,-21-31 0,20 21 88,1 0-88,-10 0 104,-1-11-104,-10-10 0,11 11 88,-11-1-88,0-10 64,10 0-64,-10 0 0,0 0 64,-10-10-48,10-1-16,-11-10-16,11 21 16,-10-20 0,-1-1-64,-10-11 64,11 1-64,10 31 64,-31-31 0,10-1-48,0 1 48,-11-11-16,32 42 16,-20-31 0,-1-11 0,0 11 0,0-1 0,0 1 0,21 31 0,-11-32 0,1 12 0,0-1 0,-1 10 0,11 11 0,-10-21 16,-1 11-16,11-1 48,-10 11-48,10-10 64,0 10-64,0-11 0,-11 11 64,11 0-48,0 0-16,0 0-16,11 0 16,-11 0-48,0 11 48,0-11 0,10 0-16,-10 10 16,11 1-64,-1 10 64,-10-21 0,11 10-128,-1 11 128,0 10-216,1-10 216,-1 11-232,-10-32 232,21 31 0,-10 11-192,10 0 192,0 0-128,-21-42 128,20 41 0,1 1-48,0 0 48,11-11-16,-11 11 16,-21-42 0,20 31 16,1 1-16,-10-1 48,-1-10-48,-10-21 0,21 21 104,-10 0-104,-11-11 152,10 1-152,-10-11 0,11 0 168,-11 10-168,0-10 152,0-10-88,0 10-64,0-11 0,-11-10 0,1 1-64,-11-12 64,21 32 0,-11-31-64,-10-11 64,0 11-24,-10-11 24,31 42 0,-21-42 24,-10-10-24,-1 10 64,12 0-64,20 42 0,-32-42 64,11 11-64,11 0 64,-11-1-64,10 11 64,11 21-64,-10-10 0,0-11 40,10 11-40,-11 10 24,11 0-24,0-11 0,0 1 16,0 10 32,0 0-48,0 0 64,11 0-64,-11 0 64,10 0-64,-10 0 0,10 10 0,-10-10-64,11 11 64,-11-1-128,0-10 128,10 10 0,1 1-128,-11 10 128,10 0-112,-10-21 112,11 21 0,-1 0-80,11 10 80,-10 0-64,9 1 64,-20-32 0,21 31-64,0 0 64,0 1-64,0-1 64,-21-31 0,21 42-64,0-11 64,0 11-64,-11-11 64,-10-31 0,21 32-64,-10-11 64,-1 0-48,1-1 48,-1 1-16,-10-21 16,10 11 0,-10-1 80,11 1-80,-11-1 176,0-10-176,10 0 208,-10 0-32,0 0-176,-10-10 0,10-1 104,-11-10-104,11 11 88,-10-21-88,10 31 0,-21-21 16,11-11-16,-1 1-16,-10-11 16,11 11-48,10 31 48,-21-42 0,0 0-16,0 11 16,0-1 16,21 32-16,-21-31 0,0 0 48,11-1-48,-11 1 80,11 10-80,10 21 0,-11-10 112,1-11-112,10 10 104,0 1-104,0 10 0,-11 0 88,11-11-88,0 11 64,0-10-64,0 10 0,0 0 64,11-11-64,-11 11-64,0 0 64,10 0 0,-10 11-128,11-1 0,-11-10 128,10 21-112,0-10 112,1 10-80,-11 0 80,0-21 0,21 20-48,-11 12 48,1-1-16,10-10 16,-21-21 0,10 42-24,11-11 24,-11 1-40,11-1 40,-10 0-24,-11-31 24,21 32 0,-11-1 24,1-10-24,10 0 64,-21-21-64,10 21 0,-10 0 64,10-11-64,1 1 64,-11-1-64,0-10 0,10 0 64,-10 0 16,0 0-80,0 0 112,0-10-112,0-1 80,-10-10-80,10 21 0,-11-21 48,11 0-48,-20 0 16,9-10-16,1 0 48,10 31-48,-21-42 0,10 11 16,-10-1-16,0 1-16,21 31 16,-20-42 0,-1 21-24,0-10 24,0 10 24,10 0-24,11 21 0,-21-21 64,11 11-64,0-1 64,10 1-64,0 10 0,-11 0 40,11-11-40,0 11 24,0 0-8,0 0-16,11 0 48,-1 11-8,-10-11-40,10 0 0,1 10 24,-1-10-24,-10 11-48,11-1 48,-11-10 0,10 11-80,1-1 80,-1 11-112,-10-11 112,0-10 0,11 11-80,-1 10 80,1 0-88,-11 0 88,10-1-104,-10-20 104,10 21 0,1 0-88,-11 0 88,10 0-40,-10-21 40,11 21 0,-11-11 40,10 11-40,-10-10 88,0-11-88,11 10 0,-11 1 104,10-11-16,-10 10-88,0-10 0,0-10 40,-10-1-16,10 1-24,0 10 0,0-11 0,-11-10 0,1-10 0,-1 0 0,-10-1-24,21 32 24,-20-31 0,9-11-40,-20 11 40,10-11-24,21 42 24,-21-52 0,0 10 24,0 0-24,0 0 16,0 0-16,21 42 0,-21-31-16,11-11 16,-1 11 0,-9-11 0,20 42 0,-11-31 64,1-1-64,-1 12 64,1-1-64,-1 10 0,11 11 0,-10-21 0,-1 11-48,11-1 48,-10 11-16,10 0 16,0-10 0,0 10 40,-11-11-40,11 11 88,0 0-88,0-10 0,0 10 64,0 0-64,0-10-24,0 10 48,11 0-24,-11 0 0,0 10-64,10-10 64,-10 10-112,0-10 112,11 11 0,-11 10-80,10 0 80,1 0-64,-1 0 64,-10-21 0,0 31-64,21 0 64,-21-10-64,21 11 64,-21-32 0,10 31-64,1 0 64,-1 1-24,1-12 24,-11-20 0,10 21 24,1 0-24,-1 0 64,1-10-64,-1 10 64,-10-21-64,11 0 0,-11 10 80,10 0-80,-10-10 112,0 0-112,0-10 80,0 0-32,-10-1-48,10 11 0,-11-21-24,1 0 24,-1 0-40,1 0 40,10 21 0,-11-20-64,-10-12 64,11 1-64,-11 0 64,11-1-24,-11 1 24,0-1 24,0 1-24,0 0 40,21 31-40,-21-32 0,0 11 24,0-10-24,0 10 16,11-10-16,10 31 0,-21-21 48,10-10-48,-9 10 40,9 0-40,11 21 0,-10-21 24,-1 0-24,1 0 0,10-10 0,0 31 0,-11-21 0,1 0 0,-1 0-24,1-10 24,-1 10-40,11 21 40,-10-21 0,-11-11-48,11 12 48,-1-1-16,11 21 16,-21-21 0,11 0 16,-1 0-16,-10 10 48,11-9-48,10 20 0,-21-11 16,11 1-16,-1 10-16,1-11 16,10 11 0,0 0-24,-11-10 24,11 10 24,-10 0-24,10 0 40,0 0-40,0 0 24,0 0-48,0 10 48,10-10-24,-10 0-24,0 0 24,11 11-40,-11-1 16,10-10 24,-10 0 0,0 0 24,11 0-24,-11 0 40,0 0-40,0 0 24,0-10-24,0 10 0,-11 0 0,11-11 0,-10 11 0,10 0 0,0-10 0,-11 10 0,11 0 0,0 0 16,0-11-16,0 11 48,0 0-48,0-10 40,0 10-16,0-11-24,0 1 0,0 10 0,0-11 0,11 11 0,-11-10 0,0 10 0,0-10 0,0-1 0,-11 11 0,11-10 0,0 10 0,0-11 0,0 1 0,-10 10 0,10-11 0,0 11 0,0-10 0,-11 10 0,11-11 0,0 11 0,0-10 0,-10 10 0,10 0 0,0-11 0,0 22 0,0-11 0,10 0 0,-20-11 0,10 1-24,0 10 24,-11 0 0,1-10-40,-1-1-216,11 1 256,0 10 0,-10 0-448,0 0 448,-1-11-432,1 11 432,10 0 0,-11 0-208,1 0 208,10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2:07.257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63 11 3911,'0'0'0,"0"0"0,0 0 1040,0 0 232,0 0-3584,0 0 6136,0 0-3168,0 0-5136,0 0 9584,0 0-4656,0 0-6000,0 0 11424,0 0-5704,0-10-168,0 10 152,0 0-152,0 0 104,0 0-16,0 0-280,0 0 424,10 0-232,-10 10 24,0-10-24,11 11 40,-11-1-40,10 0 88,1-10-88,-11 0 0,0 11 208,10-1-208,1 11 304,-1-10-304,1-1 384,-11-10-384,10 11 0,-10-1 384,11 1-384,-1 9 296,-10-20-296,10 11 0,1-1 216,-11 1-216,10 10 128,1-11-128,-11-10 0,0 11 128,10-1-128,-10 1 168,0-1-168,0-10 0,11 10 216,-11 1-216,10-11 256,-10 10-256,0 1 256,0-11-256,11 0 0,-11 0 272,0 10-272,0-10 304,0 0-304,10 0 0,-10 0 208,0-10-96,0 10-112,0-11 0,0 1 0,0-1 0,0 11 0,-10-10 80,10 0-80,0-1 176,-11-10-176,11 21 0,0-10 192,-10-1-192,-1-10 128,11 11-128,-10-1 64,10 11-64,-11-10 0,11 0 64,-10-1-64,-1 1 64,11 10-64,-10 0 0,10-11 64,-10 11-64,10-10 80,0 10-80,-11 0 112,11 0-8,0 0-104,0 0 88,0 0-24,11 10-64,-11-10 64,0 0-64,10 0 0,-10 11 80,10-11-80,1 10 112,-11-10-112,10 11 0,-10-11 128,11 10-128,-1 0 128,-10-10-128,11 11 0,-11-1 64,10 11-64,1-10 0,-1 10 0,-10-21 0,0 10-64,11 11 64,-1-11-64,-10 11 64,0-21 0,10 21 0,1-10 0,-11 10 64,10 0-64,-10-11 128,0-10-128,11 21 0,-1-11 128,-10 1-128,11-1 192,-11 1-192,0-11 0,10 10 256,-10 1 104,11-11-360,-11 0 0,0 10 408,0-10-136,10-10-272,-10 10 0,0 0 112,-10-11-112,10 1-112,0-1 112,-11 1-144,11 10 144,0-11 0,-10-10-112,-1 1 112,1 9-16,10 11 16,-11-21 0,1 0 16,-1-10-16,-9 10-16,9 0 16,11 21 0,-10-21 16,-11 0-16,0 0 112,10 0-112,11 21 0,-10-20 128,-11 9-128,11-10 64,-1 11-64,11 10 0,-10-11 80,-1-10-80,1 11 176,-1-1-176,11 11 192,0 0-192,-10-10 0,10 10 128,-11-10-128,11 10 64,0-11-64,0 11 0,0 0 64,0 0-48,0 0-96,0 0 144,0 11-112,11-11 48,-11 0 0,0 0-16,10 10 16,-10-10-24,0 10 24,11 1-40,-11-11 40,0 10 0,10 1-64,-10-1 64,11 1-64,-11-11 64,0 10 0,0 11-24,10-10 24,1 9 24,-11-9-24,0-11 0,10 21 80,0-11-80,-10 11 112,11-10-112,-11-11 0,10 21 144,1-11-144,-1 0 176,-10 11-176,11-10 128,-11-11-128,10 0 0,-10 10 64,11 1-64,-1-1 40,-10-10-40,11 11 88,-11-1-48,10-10-40,-10 0 0,0 0-40,0 0-72,0 0 264,-10 0-384,10-10 232,0 10-24,-11-11 24,11 11 0,-10 0 24,10-10-24,-11-1 40,1 1-40,-1-1 24,11 11-24,-10-10 0,-1-1 40,11 1-40,-10 0 88,10 10-88,-11-11 0,1-10 104,0 11-104,10-1 88,-11 1-88,11 10 0,-10-11 64,10 1-64,-11-1 64,11 1-64,0 10 0,-10-10 16,10-1-16,-11 11-16,11-10 16,0-1-64,0 11 64,-10 0 0,10 0-64,0-10 64,-11 10-88,11 0 88,0 0-104,0-11 104,0 11-88,-10 0 88,10 0 0,0 11-40,0-11 56,0 0-16,0 10 48,10 1-48,-10-1 40,11-10-40,-11 0 0,0 11 24,10 9-24,1-9 16,-11-1-16,21 11 48,-21-21-48,10 11 0,1 10 64,-1-11-64,11 11 64,-21-21-64,10 10 0,1 1 40,-1-1-40,1 11 24,-1-10-24,-10-11 0,11 10 16,-1-10-16,1 11 48,-11-1-48,0-10 0,10 0 64,-10 11-64,10-11 64,-10 0-64,0 0-64,0 0-24,0 0 240,-10-11-304,10 11 112,-10-10 40,-1-1 40,11 1-40,0 10 0,-10-11 88,-1 1-88,1-1 128,-1-10-128,11 21 0,-10-10 128,-1-11-128,1 11 64,-1-11-64,11 21 0,-10-21 0,-11 10 0,11-10-24,-1 11 24,1-11 24,10 21-24,-11-21 0,1 11 0,-1-1 0,-10-10-64,21 21 64,0-10 0,-10-1-112,0 1 112,-1 10-80,1-10 80,10 10 0,-11-11-64,1 11 0,10-10 64,0 10 0,-11 0 16,11 10-16,0-10 112,0 11 32,0-11-144,0 10 112,11 0-112,-11 1 40,0-11-40,10 10 0,-10 1 24,11-1-24,-1 11 40,1-10-40,-11-11 0,10 21 88,0-11-88,1 11 64,10-11-64,-21-10 0,21 21 0,-11 0 0,11-10-24,0 10 24,-11-1 24,-10-20-24,21 11 0,-10 10 40,-1-11-40,11 11 24,-21-21-24,11 11 0,-1-1-24,1 1 24,-1-1-40,-10-10 40,0 10 0,10-10-24,-10 11 24,11-11 24,-11 10-24,0-10 0,0 0 16,10 0-16,-10 11-16,0-11 16,0-11 64,-10 11 40,10 0-104,0-10 0,0-1 88,-11 1-88,11 0 40,0 10-40,-10-11 0,0 1 24,10-11-24,-11 10 0,1-10 0,10 21 0,-21-21 0,10 11 0,1-11-24,-1 0 24,11 21 0,-10-10-40,-11-1 40,11 1-48,-1-11 48,1 10-16,10 11 16,-11-10 0,1 0 0,-1 10 0,1-11 0,10 11 0,-11-10-24,1 10-16,10 0 40,0 0-48,0 0 32,0 10 16,0-10 0,10 11 0,1-1 0,-1 0 0,-10-10 0,11 21 0,10-10 0,-11-1 0,11 11 0,-11 0-24,-10-21 24,11 11 0,10 9-40,-11-9 40,11 10-48,-10 0 48,-11-21 0,21 10-16,-11 11 16,0-10 16,1 9-16,-11-20 0,21 11 48,-11-1-48,-10 11 40,11-10-40,-11-11 0,10 10 24,1 1-24,-1-1 0,-10-10 0,0 10 0,0-10 16,11 11-16,-11-11 48,0 0-48,0 0 64,0 0 0,0 0-192,0-11 256,0 11-112,0-10-16,-11 0-16,11-1 16,0 11 0,0-10-24,-10-11 24,-1 10 24,11-10-24,0 21 0,-10-20 64,-1-1-64,1 0 64,-1 0-64,1 0 64,10 21-64,-11-21 0,-9 0 64,9 11-64,-10-11 0,11 0 0,10 21 0,-21-11-64,10 1 64,1-1-64,-11 1 64,21 10 0,-10-10 0,-1 10 0,1-11 0,-1 11 0,11 0 0,0 0-64,-10 0 64,10 0-112,0 11 112,0-11-80,0 0 80,0 10 0,0 0-48,10 1 48,1-1-16,-11-10 16,10 21 0,1-10 16,-1 10-16,0-11 48,1 11-48,-11-21 0,21 21 16,-11-11-16,1 11-16,10 0 16,-21-21 0,10 21-48,1-10 48,9 9-16,-9 1 16,-11-21 0,10 21 0,11 11 0,-10-12 0,-1 1 0,1 0 0,-11-21 0,10 21 0,1 0 0,10 0 0,-11 0-24,0-11 24,-10-10 0,0 21-40,11-10 40,-1-1 16,1 1-16,-11-11 0,0 10 112,10 1-112,-10-1 128,11-10-128,-11 0 0,0 10 64,0-20-64,0 10 0,0-10 0,0-1 16,-11 1-16,1-11 48,10 21-48,0-21 0,-11 0 64,1 0-64,-1 0 64,-9 0-64,20 21 0,-11-31 16,1 10-16,-11-10-16,10-1 16,11 32 0,-21-21-24,11-10 24,-11 10 24,10 0-24,-9 0 64,20 21-64,-11-31 0,-10 20 64,11-9-64,-1 9 16,11 11-16,-10-10 0,-1-1-16,11 1 16,-10-1-24,10 1 24,0 10 0,-11 0 24,11-11-48,0 11 24,11 11-104,-1-11-48,-10 10 152,0-10 0,11 0-104,-1 11 104,-10-1-64,11 1 64,-1-1-64,-10-10 64,11 11 0,-11 9-64,10-9 64,1 10-64,-11-21 64,10 21 0,0 0-64,1 0 64,-1-1-64,1 1 64,-11-21 0,10 32-64,1-1 64,10-10-64,-11 10 64,-10-31 0,11 21 0,10 11 0,-11-12 64,11 12-64,-11-11 128,-10-21-128,21 21 0,-10 0 128,10-1-128,-11-9 144,-10-11-144,11 10 0,-1 1 176,0-1-176,1-10 128,-1 0-128,-10 0 0,0 11 64,11-22-64,-11 11-48,-11-10 48,11 10 0,0 0-80,0-21 80,-10 10-88,-1-9 88,11 20 0,-10-11-40,-11-10 40,11 0 0,-11-10 0,10 10 0,11 21 0,-21-21 0,11 0 0,-11 0 0,11 0 0,10 21 0,-21-21 0,10 11 0,1-11 0,-1 11 0,1-1 0,10 11 0,-11-10 40,1-1 48,10 1-88,0 10 0,-11 0 40,11 0-80,0-11 40,0 11-112,0 0 112,0 0-80,0 11 80,11-11-128,-11 0 128,0 10 0,10-10-192,-10 11 192,11-1-240,-11 11 240,0-21 0,10 11-208,-10 9 208,11-9-152,-1 10 152,-10-21 0,0 21-104,11 10 104,-1-10-24,-10 0 24,0-21 0,11 21 24,-1 10-24,-10-10-472,10 0 472,1 0-1000,-11-21 1000,0 21 0,10 0-1024,-10-11 1024,0 11-512,0-21 512,11 11 0,-11-1 0,0 0 0,0-10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2:26.109"/>
    </inkml:context>
    <inkml:brush xml:id="br0">
      <inkml:brushProperty name="width" value="0.05001" units="cm"/>
      <inkml:brushProperty name="height" value="0.05001" units="cm"/>
      <inkml:brushProperty name="color" value="#3165BB"/>
    </inkml:brush>
  </inkml:definitions>
  <inkml:trace contextRef="#ctx0" brushRef="#br0">492 1 2503,'0'0'0,"0"0"568,0 0 792,0 0-1360,0 0 2152,0 0-88,0 0-6280,0 0 10208,0 0-4672,0 0-8632,0 0 15800,0 0-7256,0 0 224,0 0-12632,0 0 24016,0 0-11176,0 0-16168,0 0 30456,0 0-14712,0 0-18432,0 0 35216,0 0-17384,0 0-19304,0 0 37624,0 0-18808,0 0-19264,-11 10 38288,11-10-19176,-10 0 0,-1 0 128,1 0-128,-1 10 192,1-10-192,10 0 0,-21 11 192,0-11-192,11 10 192,-11-10-192,21 0 0,-21 11 192,0-1-192,0 1 144,0-11-144,21 0 0,-21 10 112,-10 1-112,10-1 64,0 1-64,10-1 64,11-10-64,-20 10 0,-1 1 64,10-1-64,-10 1 64,21-11-64,-10 10 0,-1 1 40,1-1-40,-11 1 24,21-1-24,0-10 0,-10 11 80,-1-1-80,1 11 176,10-11-176,-11 1 232,11-11-232,0 21 0,0-11 216,0 1-216,0 9 192,0-20-192,0 11 0,0 10 192,0-11-192,0 1 168,0-11-168,0 21 0,0-11 152,11 11-152,-11-11 144,10 1-144,-10-11 0,11 21 176,-11 0-176,10-11 168,0 11-168,-10-21 0,11 11 152,-1 9-152,1 1 128,10 0-128,-11-10 128,-10-11-128,21 21 0,0 0 144,0-11-144,-11 11 176,-10-21-176,21 10 0,0 1 144,0 10-144,0-11 112,-21-10-112,21 11 0,0-1 80,0 1-80,0-1 112,0 0-112,-21-10 0,20 0 128,1 11-128,0-1 128,0-10-128,11 11 128,-32-11-128,21 10 0,-1-10 128,1 11-128,0-11 128,-21 0-128,21 0 0,0 10 128,0-10-128,10 11 128,-31-11-128,21 0 0,0 0 128,0 0-128,10 0 80,-10 0-80,-21 0 0,21 0 48,0 0-48,0 0 0,10 0 0,-31 0 0,21 0 0,0-11 0,0 11 0,0 0 0,0 0 0,-21 0 0,21 0 0,10 0-24,-10 0 24,0 0-40,-21 0 40,31 0 0,-10 0-24,0 0 24,0 0 24,0-10-24,-21 10 0,21 0 40,0 0-40,0 0 24,0 0-24,-21 0 0,21 10-24,0-10 24,0 0-40,-11-10 40,11 20-24,-21-10 24,21-10 0,0 20 24,-11-20-24,11 20 0,-21-10 0,21-10 0,-11 10-64,11 0 64,-10 0-88,-11 0 88,10 0 0,11 0-40,-10 0 40,-1 0 0,11 0 0,-21 0 0,10 0 0,1 0 0,-1 0 0,1 0 0,-11 0 0,10 0 0,1 0 0,-1 0 0,1 0 0,-1 0 0,-10 0 0,11 0 0,-1 0 0,0 0 0,1 0 0,-11 0 0,10 0 0,1 0 0,-1 0 0,-10 0 0,11 0 0,-11-11 0,0 11 0,0 0-48,10 0 48,-10 0-80,0 0-8,0 0 88,11 0 0,-11 0-40,0 0 56,0 0-16,10 0 0,-10 0 48,0 0-8,0 0-40,11-10 0,-11 10 24,0 0-48,0 0 24,0 0-40,10 0 40,-10 0-48,0 0 48,0 0-16,0-11 16,0 11 0,0-10 0,-10 10 0,10 0 0,0 0-24,-11-11-16,11 11 40,-10 0-64,-1 0 0,1-10 64,10 10 0,0 0-48,-11 0 48,1 0-16,-1 0 16,1 0-24,10 0 24,-11-10 0,1 10-40,-11 0-8,21 0 48,-10 0 0,-1-11-16,1 11 16,-1 0 16,11 0-16,-10 0 0,-1 0 48,-10 0-48,11-10 16,0 10-16,10 0 0,-11 0-16,-10 0 16,11 0-24,-1 0 24,11 0 0,-10 0 24,-1 0-24,1 0 40,-1-11-40,1 11 24,10 0-24,-10 0 40,-1 0 48,11 0-88,-10 0 104,10 0-16,0 0-88,10 0 80,-10 0 32,11 0-112,-11 0 0,10 0 80,0 0-32,1 0-48,-1 0 16,-10 0-16,11 0 0,-1 11 48,1-11-48,-1 0 16,-10 0-16,11 0 0,-1 0-16,11 0 16,-11 0-24,1 10 24,-11-10 0,10 0 24,1 0-24,-1 11 40,1-11-40,-11 0 0,10 0 24,11 10-24,-10-10-24,-1 10 24,-10-10 0,10 0-40,1 11 40,-1-11-48,11 0 48,-10 10-16,-11-10 16,10 11 0,1-11 0,-1 10 0,1-10 0,-11 0 0,10 11 0,0-11 0,1 0 0,-1 10 0,-10-10 0,11 11-24,-1-11 24,-10 0-40,0 10 40,0-10 0,11 0-88,-22 10-16,1 1-24,10-11 128,-11 10 0,1-10-128,-1 11 128,1-1-112,10-10 112,-10 0 0,-11 11-80,10-1 80,1 1-24,-11-11 24,21 0 0,-11 10 24,-10 1-24,11-1 40,0 0-40,10-10 0,-21 0 24,10 11-24,1-1 16,-1 1-16,11-11 0,-10 0 48,-1 10-48,1-10 16,10 11-16,-11-11-16,11 0 16,-10 0 0,0 10-368,-1-10-288,11 0 656,-10 0-3056,10-10 3056,0-1-5136,0 1 5136,0 10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2:30.190"/>
    </inkml:context>
    <inkml:brush xml:id="br0">
      <inkml:brushProperty name="width" value="0.05001" units="cm"/>
      <inkml:brushProperty name="height" value="0.05001" units="cm"/>
      <inkml:brushProperty name="color" value="#3165BB"/>
    </inkml:brush>
  </inkml:definitions>
  <inkml:trace contextRef="#ctx0" brushRef="#br0">0 1036 5959,'0'0'0,"0"0"0,0 0 1720,0 0 88,0 0 88,0 0-7320,0 0 11144,0 0-5376,0 0-6408,0 0 12448,0 0-6128,0 0-6896,0 0 13472,0 0-6640,0 0-7216,0 0 14496,0 0-6768,0 0-8880,0 0 17352,0 0-8128,0 0-88,0 0-12144,11 0 22368,-1 0-10352,0 0-832,1 0 640,-11 0-640,10 0 0,11 0 576,-10 0-576,10 0 400,-11 0-400,-10 0 0,21 0 304,-11 0-304,11 0 208,-10-11-208,-11 11 0,21 0 240,-11 0-240,11 0 232,-10-10-232,-1 10 216,-10 0-216,10 0 0,1-11 144,10 11-144,-11-10 112,-10 10-112,11 0 0,-1-11 16,1 1-16,-11 10-16,0 0 16,10-10 0,1-1-24,-1 1 24,1-1 24,-1 1-24,-10 10 0,10-11 64,1 1-64,-1-11 64,1 10-64,-11 11 0,10-10 128,11-11-128,-10 11 192,-1-11-192,1 10 208,-11 11-208,10-10 0,0-11 176,1 11-176,-1-11 128,1 10-128,-11 11 0,10-10 128,1-11-128,-11 10 144,10 1-144,-10 10 0,11-21 176,-1 11-176,1-1 168,-11 1-168,0 10 0,10-21 152,0 10-152,-10 1 128,11-1-128,-11 1 128,0 10-128,10-11 0,-10 1 40,11 0-40,-11-1-40,0 11 40,0-10 0,0-1-128,0 1 128,0-1-128,0 11 128,0-10 0,0-1-112,0 1 112,0-1-80,0 1 80,0 10 0,0-10-24,-11-1 24,11 1 24,0-1-24,0 11 0,-10-10 128,10-1 64,-11 11-192,11-10 192,0 10-192,0-11 0,-10 11 128,10-10-128,-10-1 40,-1 1-40,11 10 0,-10-10 24,-1-1-24,1 1 0,10 10 0,-11 0 0,1-11 0,-1 11 0,1-10 0,10 10 0,-11 0 0,1-11 0,0 11 0,-1 0 0,1 0 0,10 0 0,0-10 0,-11 10 16,1 0-16,-1 0 48,11 0-48,-10-11 0,10 11 104,-11 0-104,1 0 152,-1-10-152,11 10 0,-10 0 128,0 0-64,-1 0-64,11 0 0,-10-10 16,-1 10-16,1 0 48,-1 0-48,11 0 0,0 0 16,-10-11-16,-1 11-16,1 0 16,-1 0-24,11 0 24,-10 0 24,-1 0 104,1 0-128,10 0 0,0 0 192,-10 0 16,10 0-208,0 0 176,-11 0-176,11 0 104,0 0-104,0 0 88,-10 0-48,10 0-16,0 0-24,-11 0 0,11 0 16,0-10-16,0 10 48,0 0-48,0 0 64,0 0 0,0-11-64,0 11 0,0 0 80,0-10 32,11 10-112,-11 0 0,0 0 104,10-11-16,-10 11-48,0 0-40,11-10 0,-11 10 24,0-11-24,10 11 0,-10 0 0,0-10 0,10 10 0,-10-11 16,11 1-16,-11 10 0,0 0 48,10-10-48,-10 10 40,11-11-40,-11 11 0,0 0 24,10-10-24,-10 10 16,11-11-16,-11 11 0,0 0 48,10-10-48,-10 10 16,11-11-16,-11 1-16,0 10 16,10 0 0,-10 0-64,11-11 64,-11 11-64,0 0 64,10 0-48,-10-10 32,0 10 16,11 0 0,-11 10 0,0-10 0,0 0-24,0 11-16,0-11-48,0 0 88,-11 10 0,11-10-104,-10 0 104,10 11-88,0-11 88,-11 0 0,1 10-40,-1 1 40,1-11 0,10 0 0,-11 0 0,1 10 0,-1 1 0,1-11 0,10 0 0,-11 0 0,1 10 0,0-10 0,-1 10 0,11-10 0,-10 0 0,-1 11 0,1-1 16,-1-10-16,1 11 48,10-11-48,0 10 0,-11-10 16,1 11-16,10-1-16,0-10 16,-11 0 0,11 11 16,-10-1-16,10 1 112,0-11-112,0 10 168,0 0-168,10-10 152,-10 11-152,0-11 0,0 10 128,11 1-128,-11-11 128,10 10-128,1-10 80,-11 0-80,0 11 0,10-11 48,1 0-48,-1 10 40,-10-10-40,11 0 0,-1 0 88,1 11-88,-11-11 64,10 0-64,-10 0 0,10 10 0,1-10 0,-1 0-24,1 10 24,-11-10 0,0 0 24,10 0-24,1 0 0,-1 11 0,-10-11 0,0 0-64,11 0 64,-11 0-1024,10 10 1024,-10-10-1920,0 0 1920,0 11 0,0-11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2:34.444"/>
    </inkml:context>
    <inkml:brush xml:id="br0">
      <inkml:brushProperty name="width" value="0.05001" units="cm"/>
      <inkml:brushProperty name="height" value="0.05001" units="cm"/>
      <inkml:brushProperty name="color" value="#3165BB"/>
    </inkml:brush>
  </inkml:definitions>
  <inkml:trace contextRef="#ctx0" brushRef="#br0">1286 345 4679,'0'0'0,"0"0"0,0 0 1296,0 0 192,0 0 192,0 0-6144,0 0 9776,0 0-4176,0 0-7584,0 0 14384,0 0-6352,0 0-11104,0 0 20528,0 0-9680,0 0-13664,0 0 25712,0-10-13376,0-1 944,0 1-944,-10-1 680,10 11-680,0-10 0,-11-1 536,11 1-536,-10 0 336,10 10-336,-11-11 0,1-10 304,0 11-304,-1-1 168,1 1-168,10 10 0,-11-11 88,1 1-88,-1-1 64,1 1-64,10 10 0,-21-10 128,10 10-128,1-11 192,0 1-192,10 10 0,-11-11 192,1 11-192,-1-10 272,11-1-272,-10 11 368,10 0-368,-11-10 0,1-1 360,-1 11-360,1-10 280,10 10-280,-11-11 144,1 11-144,0-10 112,-1 10-112,11 0 0,-21-10 40,11 10-40,-11-11 24,0 11-24,21 0 0,-11-10 0,-9 10 0,-1 0 0,0 0 0,10 0 40,11 0-40,-21-11 0,0 11 88,1 0-88,9 0 64,11 0-64,-21 0 0,0 0 0,11 0 0,-11 0-48,10 0 48,11 0 0,-20 11-16,9-11 16,-10 0 16,11 10-16,10-10 0,-11 0 48,-10 11-48,11-11 104,-1 10-104,11-10 0,-10 10 152,0-10-152,-1 11 144,1-1-144,-1 1 112,11-11-112,-10 10 0,-1 1 64,1-1-64,-1 1 64,11-11-64,-10 10 0,-1 11 80,1-11-80,-1 11 112,1-10-112,10-11 0,0 10 80,-10 11-80,-1-10 48,11-11-48,-10 10 16,-1 11-16,1-11 48,-1 1-48,1 10 64,10-21-64,0 21 0,-11 0 64,1 0-64,-1-11 80,11-10-80,-10 21 0,0 0 112,10 0-112,-11 0 104,11-1-104,0-20 0,-10 21 88,-1 0-88,11 0 64,-10 0-64,10-21 0,0 21 64,-11 0-64,11 10 64,-10-10-64,10 0 64,0-21-64,-11 21 0,11 10 104,0-10-104,-10 0 152,10-21-152,0 21 0,0 10 168,-11-10-168,11 0 152,0-21-152,0 21 0,-10 11 80,10-12-80,0 1 48,0 0-48,0-21 0,0 21 40,-10 0-40,10 0 88,0 0-88,0-21 0,0 21 104,0 0-104,0 0 88,0-1-88,0-9 80,0-11-80,0 21 0,0-11 112,0 11-112,0 0 80,0-21-80,0 11 0,0 9 48,0-9-48,0-1 64,0 1-64,0-11 0,0 21 128,0-11-128,0 1 128,0-1-128,0-10 0,0 11 64,10-1-64,-20 0 40,20 1-40,-20-1 88,10-10-88,10 11 0,-20-1 104,20 1-104,-20-1 88,10-10-88,0 11 64,10-1-64,-10 1 64,0-11-64,0 10 40,0 0-16,0 1-24,0-11 0,0 10 0,10 1 0,-10-11 0,0 10 16,0 1 32,11-1-8,-11-10-40,0 11 24,0-11-8,0 10-16,0-10 0,0 0 48,0 10-48,0-10 16,10 0-16,-10 0 0,0 11-16,0-11-32,0 0 48,0 10-16,0 1 16,0-11 0,0 0 40,11 0 48,-11 0-88,0 10 144,10-10-144,-10 0 176,0 0-176,11 0 144,-11 0-32,10 0-112,-10 0 0,0-10 64,11 10 0,-11 0-64,0 0 16,0-11-32,10 11-8,-10 0 24,0-10 0,0-1 24,0 1 16,0 10-40,0-10 24,11 10-24,-11-11 16,0 11-16,10-10 48,-10-1-48,0 1 64,10 10-64,-10 0 0,0-11 64,11 1-64,-11 10 40,0-11-40,10 1 24,-10 10-24,0-10 0,11-1 0,-11 1 0,0-1 0,0 11 0,10-10 0,-10-1 0,0 1 0,11-1 0,-11 11 0,0-10 0,10-1 0,-10 1 0,0 0 0,0 10 0,0-11 0,0 1 0,11 10 0,-11 0 0,0-11 0,0 1 0,0 10-24,0 0 24,0-11 0,0 11-40,0 0-24,-11 0 64,11 0 0,0 11-64,0-11 16,0 10 48,0-10 0,0 0-16,-10 11 16,10-11-24,0 0 24,0 10-40,0 1 40,0-1-48,-11-10 48,11 10-16,0-10 16,0 11 0,-10 10 0,10-11 0,0 1 0,0-11 0,0 10 0,-11 11 0,11-10 0,0-1 0,0 0 0,0-10 0,-10 21 0,10-10 0,0-1 0,-11 1 0,11-11 0,0 10 16,-10 1-16,10 9 48,0-9-48,-10-1 40,10-10-40,0 11 0,0-1 24,0 1-24,-11-11 0,11 0 0,0 10 0,0 1 0,-10-1 0,10-10 0,-11 0 0,11 11 0,-10-11 16,10 0-16,-11-11 48,1 11-8,-1-10-40,11 10 0,0 0 24,-10-11-24,-1 11 0,11-10 0,-10 10 0,10 0 0,-10-11 0,-1 11 0,11-10 0,-10-1 0,10 11 0,-11-10 0,1-1 0,-1 1 0,11 0 0,-10 10 0,10 0 0,-11-11 16,11 1-16,-10 10 48,-1-11-48,11 11 0,0 0 40,-10-10-40,0-1 24,-1 1-24,11 10 0,0-11 0,-10 11 0,10-10 0,0 10-192,0 0 192,-11 0 0,11-10-384,0 10-856,-10-11 1240,10 11 0,0 0-1896,0 0 184,-11-10 1712,11 10 0,0 0-848,0 0 848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2:44.737"/>
    </inkml:context>
    <inkml:brush xml:id="br0">
      <inkml:brushProperty name="width" value="0.05001" units="cm"/>
      <inkml:brushProperty name="height" value="0.05001" units="cm"/>
      <inkml:brushProperty name="color" value="#3165BB"/>
    </inkml:brush>
  </inkml:definitions>
  <inkml:trace contextRef="#ctx0" brushRef="#br0">1 22 4487,'0'0'0,"0"0"1232,0 0 400,0 0-1632,0 0 2048,0 0-1024,0 0-4096,0 0 6976,0 0-3328,0 0-64,0 0-5504,0 0 10432,0 0-4992,0 0-6336,0 10 12240,0-10-5856,0 11-496,0-11 0,0 0 616,10 10-616,-10 1 728,0-1-728,0 1 768,0-11-768,11 10 0,-11 0 704,0 1-704,0-1 616,0-10-616,10 11 0,-10-1 600,11 1-600,-11-1 464,0-10-464,10 11 0,-10 9 368,10-9-368,-10-1 232,11 1-232,-11-11 0,0 10 216,10 11-216,-10-10 168,11-1-168,-11-10 0,0 11 152,0-1-152,10 0 128,-10 11-128,11-10 128,-11-11-128,0 10 0,0 1 80,10-1-80,-10 1 48,0-11-48,11 10 0,-11 1 16,10-1-16,1 0 48,-11 1-48,0-11 0,10 10 104,-10 1-104,10-1 152,1 1-152,-11-11 0,10 0 320,-10 10-320,11 1 448,-1-1-448,1 1 488,-11-11-488,10 10 0,1 0 408,-1 1-408,1-11 208,-11 0-208,0 10 0,10 1 112,0-1-112,1 1 0,-11-11 0,10 0 0,1 10 0,-1 1 0,1-11 16,-1 10-16,-10-10 0,0 11 48,11-11-48,-1 10 64,1-10-64,-11 0 0,10 0 64,0 10-64,1-10 80,-1 11-80,1-11 112,-11 0-112,10 0 0,1 10 64,-1-10-64,1 0 0,-11 0 0,10 11 0,1-11-48,-1 0 48,-10 10-16,10-10 16,-10 0 0,11 0-24,-1 0 24,-10 0-40,11 0 40,-11 0 0,0 0-64,10 0 0,-10-10 64,11 10-64,-11 0 64,10-11-64,1 11 64,-1-10-64,-10 10 64,0-11 0,11 1-64,-11 0 64,10 10-64,-10 0 64,10-11 0,-10 1-64,11-1 64,-1 1-48,-10-1 48,0 11 0,11-10-16,-11-1 16,10 1-24,1-11 24,-11 21 0,0-10-40,10-1 40,-10 1-24,11-1 24,-11 1 24,0 10-24,0-11 0,10 1 40,-10-1-40,0 1 24,0 10-24,0-11 0,11-9-24,-11 9 24,0 1-40,0-11 40,0 21 0,0-11-48,0-10 48,0 11-16,0-1 16,0 11 0,0-20 0,0 9 0,-11 1 0,11-11 0,0 0 16,0 21-16,0-11 0,0 1 48,0-11-48,0 11 40,0 10-40,0-11 0,0-10 24,11 11-24,-22-1 64,11 11-64,11-10 0,-22-1 128,22 1-128,-11 0 128,0-1-128,0 11 0,0-10 64,0-1-64,-11 11-24,11-10 24,0 10 0,0 0-40,0-11 40,0 11-48,0-10 48,0 10-16,0 0 16,-10 0 0,10-11 16,0 11 32,0 0-48,-11-10 0,11 10 40,0 0-16,-10 0-24,10 0 0,-11 0 0,11 0 0,-10 0 0,10 0 0,0 10 0,-11-10 0,11 11 16,0-11-16,0 10 48,-10-10-48,10 11 104,0-11-104,0 10 0,0 1 152,0-1-152,-11 1 128,11-1-128,0-10 0,0 10 64,-10 1-64,10-1 0,0-10 0,0 21 0,-10-10 0,10-1 0,0 1 0,0-1 0,0-10 0,0 10 0,-11 1 16,11-1 32,0-10-48,0 11 0,0-1 80,0 1-80,0-11 112,0 10-112,0-10 0,0 0 168,0 11-168,0-11 216,0 0-216,0 10 232,0-10-16,0 0-88,0 0-128,0-10 0,0 10 64,0-11-64,0 11 0,11-10 0,-11-1 0,0 1 40,0-1-40,0 11 0,10-10 88,-10-1-88,10 1 80,-10 0-80,0 10 0,0-11 48,11-10-48,-11 11 0,0-1 0,0 11 0,0-10 0,10-1 0,-10 1 0,0 0 0,0-1 0,0 11 0,11-10 0,-11-1 0,0 1 0,0 10 0,0-11-24,10 11 24,-10-10-40,0 10 40,0 0-24,0-11 24,0 11 24,11 0-24,-11 11 40,0-11-40,0 0 24,10 10-24,-10-10 16,0 0-16,11 11 0,-11-11 48,10 10-48,-10 1 40,0-11-40,11 10 0,-11 1 24,10-1-24,-10 0 0,10-10 0,-10 0 0,11 11 0,-11-1 0,10 1 0,-10-1 0,0-10 0,11 11 0,-11-1 0,10-10-344,-10 11 344,0-11 0,0 10-680,11-10 680,-11 10-1816,0-10-784,0 0 2600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3:06.314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0 722 1095,'0'0'0,"0"0"96,0 0 352,0 0-448,0 0 784,0 0 64,0 0-2480,0 0 3952,0 0-1920,0 0-3120,0 0 5744,0 0-2792,0 0-3488,0 0 6792,0 0-3008,0 0 224,0 0-5568,0 0 10864,0 0-4528,0 0-9088,0 0 16840,0 0-7648,0 0-12520,0 0 23152,0 0-11056,0 0-14656,0 0 27912,0 0-13472,0 0-16424,0 0 31920,0 0-15344,0 0 120,0 0-20128,0 0 39048,0 0-18856,0 0-22816,0 0 44296,0 0-21608,0 0-25184,0 0 49096,0 0-24296,0 0-26720,0 0 52424,0 0-26216,0 0-80,0 0-27240,0 0 54128,0 0-27056,0 0-27200,11 0 54304,-11-11-27152,10 1 0,-10 10 0,11-11 0,-1 1 0,-10 0 0,0 10 0,11-11 40,-1 1-40,-10-1 88,11 1-88,-1-1 128,-10 11-128,11-10 0,-11 10 128,10-11-128,0 1 104,1 0-104,-11 10 0,0-11 88,10 1-88,1 10 80,-1-11-80,-10 11 0,0-10 112,11-1-112,-1 1 64,1 10-64,-11 0 0,0-11 0,10 1 0,1 10-24,-1-11 24,-10 11 24,0 0-24,10-10 0,-10 10 64,11-10-64,-1 10 64,-10 0-64,0-11 0,11 11 40,-1-10-40,-10 10 24,11 0-24,-11 0 0,0-11 0,10 11 0,-10-10 0,11 10 0,-11 0 0,10-11 0,1 11 0,-11-10 0,0 10 0,10 0 0,0 0 0,-10 0 0,11 0 0,-11-11 0,0 11 0,10 0 0,-10 0-24,0 0 24,0 0-40,0 0-8,0 0 136,0 0-192,0 0 80,0 0-16,0 0 208,0 0-360,-10 0 216,10 0-24,0 0 40,0 0-16,0 0-88,-11 0 128,1 0-112,10 0 48,0 0-80,-10 0 80,-1 0-88,11 0 88,-10 0-40,-1 0 40,1 0 0,10 0 0,-11 0 0,1 0 0,-1 0 0,11 0 0,-10 0 0,-1 0 0,11 0 0,-10 0 0,0 0 0,-1 0 0,11 0 0,-10 0 0,-1 0 0,11 0 0,0 11 16,0-22-16,-10 22 48,10-11-48,0 0 80,0-11 32,0 11-112,0 0 80,10 0-80,-10 0 48,11 0-48,-11 0 16,0 0-16,10 0 48,1 0-48,-11 0 16,0 0-16,10 0 0,0 0-16,1 0 16,-1 0-24,1 0 24,-11 0 0,10 0 24,1 0-24,-11 0 16,10 0-16,-10 0 0,11 0-16,-1 0 16,1 0-48,-1 0 48,-10 0 0,0 0-16,10 0 16,1 0 0,-11 11 0,0-11 0,0-11 0,10 22-24,-10-11-16,0 0 40,11 0 0,-11 10-88,0 1-16,0-11 104,0 10-64,-11-10 64,11 11 0,0-11 0,0 10 16,0 1-16,0-1-16,-10-10 16,10 10-24,0-10 24,0 11 0,0-1 24,-11-10-24,11 11 0,0-11 0,-10 10-64,10 1 64,0-11-320,0 10 320,0-10 0,-10 0-512,10 0-752,-11 0 1264,11 0 0,0-10-1808,-10 10 1808,10-11-1584,0 11 800,0 0 784,-11 0 0,11-10 0,0 10 0,0 0 0</inkml:trace>
  <inkml:trace contextRef="#ctx0" brushRef="#br0" timeOffset="931">596 1 3719,'0'0'0,"0"0"0,0 0 976,0 0 896,0 0-4720,0 0 8464,0 0-3376,0 0-448,0 0-11440,0 0 20360,0 0-9920,0 0-12296,0 0 23664,0 0-11344,0 0-13792,0 0 26928,0 0-12944,0 0-15968,0 0 30768,0 0-15120,0 10-224,0-10-464,11 0 0,-11 21 432,0-11-432,0 11 360,0-21-360,0 21 0,10 0 344,-10 10-344,0-10 336,11 11-336,-11-32 0,0 21 368,10 10-368,-10 0 296,11-10-296,-11-21 0,0 32 216,10-1-216,-10-10 128,11 0-128,-11-21 0,0 31 128,10-20-128,-10 10 104,10-1-104,-10-9 88,0-11-88,0 21 0,11-11 16,-11 1-16,0-11-16,0 0 16,0 10 0,0-10-280,0-10 280,0 10-488,0-11 488,0 11 0,-11-10-1496,11-1 1496,0-10-2280,0 1 2280,0 20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3:08.175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95 0 7239,'0'0'0,"0"0"2144,0 0 368,0 0-2512,0 0 2880,0 0-1728,0 0-5184,0 0 9280,0 0-4312,0 0-7120,0 0 12968,10 11-6784,-10-11 384,0 10-384,0-10 0,11 11 512,-11-1-512,10 11 744,-10-11-744,11 11 856,-11-21-856,0 11 0,10 10 784,-10 0-784,0-1 624,0-20-624,10 21 0,-10 11 336,11-11-336,-11 10 240,0-31-240,0 21 0,10 10 80,-10-10-80,0 0 48,11 10-48,-11-31 0,0 21 16,0 0-16,0 0 48,10 0-48,-10-21 0,0 21 64,0-11-64,0 1 64,0 10-64,0-11-24,0-10 24,0 11 0,0-1-104,0 1-584,0-11 688,0 0-1168,0 0-864,0-11 2032,0 11 0,0 0-2384,0-10 2384,11-1-3760,-11-10 3760,0 21 0,0-10-4752,10-11 4752,-10 10-3840,0-9 3840,0 9-1920,0 11 1920,11-10 0,-11 10 0</inkml:trace>
  <inkml:trace contextRef="#ctx0" brushRef="#br0" timeOffset="1">210 366 5703,'0'0'0,"0"0"0,0 0 1632,0 0 432,0 0-5760,0 0 9888,0 0-4960,0 0-32,0 0-9824,0 0 18336,0 0-8688,0 0-11760,0 0 22368,0 0-10800,0 0-13296,-11 0 25712,1 0-12432,10 0-816,-11 10 784,1-10-784,-1 0 752,1 0-752,10 0 0,-10 11 592,-1-11-592,1 10 496,-1-10-496,1 11 320,10-11-320,-11 0 0,1 10 256,-1-10-256,1 11 168,10-11-168,-11 0 152,1 10-152,10-10 128,-11 0-128,11 0 0,0 11 128,-10-11-24,10 0-104,0 0 88,-10 0-1160,10-11 1072,0 11-2192,0 0 2192,0-10-2224,10 10 2224,-10-11-1104,0 11 1104,0-10 0,0-1 0,0 11 0</inkml:trace>
  <inkml:trace contextRef="#ctx0" brushRef="#br0" timeOffset="923">387 366 4423,'0'0'0,"0"0"1208,0 0-1208,0 0 1552,0 0 344,0 0-5344,0 0 7984,0 0-3384,0 0-6840,0 0 12672,0 0-5592,0 0 32,0 0-11224,0 0 20992,0 0-9936,0 0-13704,11-10 24896,-11 10-11272,0-11-304,10 11-872,-10 0 0,0-10 664,11 10-280,-11-11-384,0 11 0,10 0 320,-10-10-320,0 10 192,11 0-192,-11 0 0,0 0 128,10-11-128,-10 11 40,11 0-40,-11 0 24,0 0-24,10 0 0,-10 0-24,11 0 24,-11 0-40,0 0 40,10 0 0,-10 0 16,10 11-16,-10-11 112,11 0-112,-11 0 0,10 10 104,1 1-80,-1-1-24,-10-10 0,0 0-24,11 11 24,-11-1 24,10 0-24,-10-10 0,11 11 0,-11-1-64,10 1 64,-10-1-88,0-10 88,0 11 0,0-11-40,0 10 40,0 1 16,0-1-16,0-10 0,0 0 48,0 11-48,0-11 40,0 10-40,0-10 0,0 0 24,0 10-24,-10-10 0,10 11 0,0-11 0,-11 0 0,1 0 0,10 0 0,0 0 16,-11 0-16,11 10 48,0-10-48,-10 0 40,10-10-16,-11 10-24,11 0 0,-10 0 0,10 0 0,-11 0-24,1 0-16,10-11 40,-10 11-64,10 0 64,-11 0-64,1 0 16,10 0 48,-11 0 0,11 0-16,-10 0 16,-1 0-24,11 0 24,-10 11-40,-1-11 40,11 0-48,-10 10 48,10-10 0,0 0-16,-11 0 16,11 11 40,-10-11-40,10 10 88,0-10-88,-10 0 0,10 0 104,0 11-104,0-11 88,0 0-88,0 10 0,-11-10 80,11 11-80,0-11 112,0 0-112,0 10 0,0-10 80,0 11-32,0-11-48,0 10 16,0-10 32,0 0-48,0 10 80,11-10-80,-11 0 112,0 11-112,10-11 192,-10 0-192,0 0 256,10 10-256,-10-10 256,11 0-256,-11 0 0,10 0 192,1 0-48,-1 0-144,-10 0 0,11 0 176,-1-10-176,1 10 144,-1-11-144,-10 11 0,11 0 112,-1-10-112,0 10 40,1-10-40,-11-1 24,0 11-24,10-10 0,1-1-24,-1 11 24,1-10-40,-11 10 40,0-11 0,10 11-88,1-10-16,-11 10 104,0-11-128,10 11 128,-10 0-128,0 0 128,0-10-432,0 20-288,0-10 720,0 0-2328,0 0-1296,-10 11 3624,10-11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3:09.827"/>
    </inkml:context>
    <inkml:brush xml:id="br0">
      <inkml:brushProperty name="width" value="0.05001" units="cm"/>
      <inkml:brushProperty name="height" value="0.05001" units="cm"/>
      <inkml:brushProperty name="color" value="#82827D"/>
    </inkml:brush>
  </inkml:definitions>
  <inkml:trace contextRef="#ctx0" brushRef="#br0">0 524 4871,'0'0'0,"11"0"0,-22 0 1360,11 0-1360,11 0 0,-22 0 1760,22 0-1760,-22 0 2176,11 0-2176,11 0 0,-22 0 1168,22 0-1168,-22 0 1136,22 0-1136,-11 0 0,-11 0 872,22 0-872,-22 0 664,22 0-664,-11 0 0,-11 0 512,22 0-512,-22 0 576,22 0-576,-22 0 576,11 0-576,11 0 0,-11 0 512,0 10-512,0-10 400,0 0-400,0 10 0,0 1 368,10-1-368,-10 1 336,0-1-336,0-10 0,11 11 368,-11-1-368,0 1 320,10-1-320,-10-10 0,0 11 256,0-1-256,0 0 208,0 1-208,0-11 0,0 10 240,10-10-240,-10 11 168,0-11-80,0 0-88,0 10 16,0-10 32,0 0-48,0 0 128,0-10-128,0 10 192,-10 0-192,10 0 0,0-11 192,0 11-64,0-10-128,0 10 0,0 0 64,-10-11-64,10 11 64,0-10-64,0 0 80,0 10-80,0-11 0,0 1 112,0-1 32,0 11-144,0-10 0,0-1 176,0 1-176,0-1 168,10 1-168,-10 10 0,0-11 152,0 1-152,0 0 104,10-1-104,-10 11 0,0-10 88,11-1-88,-11 1 80,10-1-80,-10 11 0,0-10 112,11 10-112,-11-11 64,10 1-64,-10 10 0,11-11 0,-1 11-88,1-10-16,-11 10 104,10 0 0,-10 0-112,11 0 112,-1 0-80,-10 0 80,10 0-64,1 10 64,-11-10-64,10 11 64,-10-11 0,11 0-48,-11 10 48,10 1-16,-10-1 16,11 1-112,-11-11 112,0 10 0,0 11-208,10-10 208,-10 9-216,0-20 216,0 11 0,11 10-104,-11 0 104,0 0 16,0-11-16,0-10 0,0 21 48,0 0-48,0-11 40,10 11-40,-10-21 0,0 11 24,0-1-24,0 1 16,0-1-16,0 1 48,0-11-48,0 10 0,0 0 104,0 1 48,0-11-152,0 0 128,11 0-128,-11 0 64,0 0-64,0-11 0,0 1-320,10 0 320,-10-1-640,0-10 640,0 21 0,0-21-2840,0 0 2840,0 0-4712,10 1 4712,-10 20 0</inkml:trace>
  <inkml:trace contextRef="#ctx0" brushRef="#br0" timeOffset="787">533 1 2823,'0'0'0,"0"0"672,0 0 432,0 0-1104,0 0 1536,0 0-256,0 0-4096,0 0 6912,0 0-2992,0 0-6304,0 0 11344,0 0-5440,0 0-64,0 0-8128,0 0 15592,0 0-7440,0 0-9432,0 0 18280,0 0-8720,0 0-11096,0 0 21288,0 0-10448,0 0-12056,0 0 23376,0 10-11552,0 1-304,0-11 0,0 10 256,0 11-256,0 0 256,11 0-256,-11 0 168,0-21-168,0 21 0,0 0 88,10 0-88,-10 10 40,0 0-40,0-31 0,0 21 88,0 0-88,11 11 104,-11-12-104,0-20 0,0 32 88,0-11-88,10 0 80,-10-1-80,0-20 0,0 21 112,0 0-112,11-10 168,-11 10-168,0-11 216,0-10-216,10 21 0,-10-11 256,11 1-256,-11-1 256,0-10-256,0 11 0,10-1 208,-10 1-208,0-1 176,0-10-176,11 11 80,-11-11-32,0 0-48,0 10 0,10-10 0,-20 0 0,10 0 0,10-10 0,-20 10 0,10 0-24,0 0 24,0-11 0,0 11-40,0-10 40,0 10-24,-11-11 24,11 11 0,0 0 24,0-10-24,0-1 40,-10 11-40,10 0 0,0-10 24,0-1-8,-11 1-16,11 10 0,0 0 48,0-10-48,-10-1 16,-1 1-32,11 10 16,0-11 0,-10 11-88,-1-10 88,11 10-104,0 0 104,-10 0 0,-1-11-112,1 11 112,0 0-80,-1 0 80,11 0 0,-10 0-64,-1 0 64,1 0-64,-1 11 64,11-11 0,-10 0-24,-1 10 24,1-10 24,-1 11-24,11-1 64,0-10-64,-10 11 0,0-1 64,-1 0 0,11-10-64,0 11 0,0-1 64,-10 1-64,10-1 80,0-10-80,0 11 112,0-1-112,0 1 80,0-11-80,0 10 48,0 1-8,0-11-40,0 10 88,0 0 16,10-10-104,-10 11 88,0-11-88,0 0 104,0 10 48,0-10-152,11 0 0,-11 0 168,10 0-16,0 11-152,-10-11 0,0 0 168,11 0-168,-1 0 216,1 0-216,-11 0 0,10 0 256,11-11-256,-10 11 256,-1 0-256,1 0 168,-11 0-168,10-10 0,11 10 88,-11-11-88,1 11-24,-11 0 24,10 0 0,1-10-40,-1 10 40,1 0-128,-11 0 128,10-10-192,1 10 192,-11 0-728,0 10 728,0-10 0,0 0-1192,0 10 80,0-10 1112,0 0-552,0 11 552,0-11 0,-11 10 0,11-10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01:33.606"/>
    </inkml:context>
    <inkml:brush xml:id="br0">
      <inkml:brushProperty name="width" value="0.05" units="cm"/>
      <inkml:brushProperty name="height" value="0.05" units="cm"/>
      <inkml:brushProperty name="color" value="#3165BB"/>
    </inkml:brush>
  </inkml:definitions>
  <inkml:trace contextRef="#ctx0" brushRef="#br0">0 1 1287,'0'0'0,"0"0"160,0 0-160,0 0 848,0 0 688,0 0-3920,0 0 6704,0 0-2480,0 0-496,0 0-8848,0 0 15968,0 0-8000,0 0-9392,0 0 18224,23 0-9296,-23 23 448,0-23-448,0 0 640,23 23-640,-23-23 720,23 23-720,-23-23 0,0 0 624,0 23-624,23-23 448,-23 0-448,0 23 384,23-23-384,-23 0 256,23 23-256,-23-23 192,0 0-192,23 0 0,-23 23 256,0-23 128,0 0-384,23 0 0,-23 23 552,23-23 48,-23 23-600,0-23 0,0 0 488,23 0-488,-23 0 344,0 23-344,0-23 0,0 0 144,23 0-144,-23 0 112,0 23-112,0-23-112,0 0 112,0 0-272,23 0 272,-23 23-1368,0-23 1368,0 0-2280,0 0 2280</inkml:trace>
  <inkml:trace contextRef="#ctx0" brushRef="#br0" timeOffset="1092">621 484 3399,'0'0'0,"0"0"864,0 0 136,0 0-1000,0 0 1128,0 0-832,0 0-1720,0 0 3064,0 0-1560,0 0-1800,0 0 3488,0 0-1728,0 0-1848,0 0 3704,0 0-1664,0 0 112,0 0-2816,0 0 5624,0 0-2232,0 0-4992,0 0 9312,0 0-4040,0 0-7640,0 0 13920,23 0-7480,-23 0 880,0 23-880,0-23 0,23 0 464,0 23-224,0 0-224,-23-23-16,23 0 48,-23 23-48,23-23-240,-23 0 240,0 23 0,23-23-528,0 23-1224,-23-23 1752,0 0-2664,23 0 272,-23 0 2392,0 0-1192,0 22 1192,0-44 0,0 22 0,0 22 0,0-44 0,0 22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3:22.301"/>
    </inkml:context>
    <inkml:brush xml:id="br0">
      <inkml:brushProperty name="width" value="0.05001" units="cm"/>
      <inkml:brushProperty name="height" value="0.05001" units="cm"/>
      <inkml:brushProperty name="color" value="#ED1C24"/>
    </inkml:brush>
  </inkml:definitions>
  <inkml:trace contextRef="#ctx0" brushRef="#br0">11 1506 7175,'0'0'0,"0"0"2128,0 0-2128,0 0 2040,0 0-80,0 0-2200,0 0-3520,0 0 7312,0 0-3616,0 0-3424,0 0 7040,0 0-3216,0 0-4224,0 0 8272,0 0-3448,0 0-6256,0 0 11880,0-11-5088,0 11-64,0 0-1408,0-10 0,0 10 1296,0-11-1296,0 1 1264,0 10-1264,0-11 960,0 1-960,0 10 704,0 0-704,0-10 0,0-1 320,0 1-320,0 10 192,0-11-192,0 11 0,0-10 16,0-1-16,0 11-16,0-10 16,0 10 0,0-11-24,0 1 48,0-1-24,-10 1 104,10 10-104,0-10 152,10-1-152,-10 1 336,0-1-336,0 11 0,0 0 496,0-10-496,0-1 656,11 1-656,-11 10 0,0-11 688,0 1-688,10 10 528,-10-21-528,0 21 0,0 0 368,10-10-368,-10-1 128,0 1-128,0-11 64,0 21-64,11-11 0,-11 1 0,0-1 0,-11 1 0,11 10 0,0-11 0,0 1 0,0 0 0,0-1 0,-10 1 0,10 10 0,0-11 0,0 1 0,-10-1 0,10 11 0,0-10 0,0-1 0,0 11 0,0 0 16,0 0-32,0 0 80,0-10-64,0 10 16,0 0-16,0 0-16,0 0-840,0 0 1728,0 0-3384,-11 0-1440,11 0 3952,0 0-5456,-10 0 800,10 0 2336,0 0 2320,0 0 0</inkml:trace>
  <inkml:trace contextRef="#ctx0" brushRef="#br0" timeOffset="825">126 554 3527,'0'0'0,"0"0"0,0 0 912,0 0 0,0 0-2736,0 0 4560,0 0-5472,0 0 5792,0 0-2416,0 0-4336,0 0 8712,0 0-3328,0 0-8392,0 0 15456,0 0-6704,0 0-12848,0 0 23304,0-10-12504,-10 0 1368,10-1-1368,0 11 0,0 0 704,0-10-704,-11-1 384,11-10-384,0 11 0,0 10 0,-10-11 0,10-9-64,-11 9 64,11 1-64,-10-1 64,10 11 0,-11-21 0,11 11 0,-10-11 104,10 10-104,0 11 0,0-10 152,0-11-152,-11 11 256,11-1-256,0 11 0,0-21 320,11 11-320,-11-11 320,0 10-320,0-9 256,0 20-256,10-11 0,-10-10 192,0 11-192,11-1 192,-11 11-192,0-21 0,0 11 80,0-1-80,10-9-16,-10 9 16,0 11 0,0-10-152,0-1 152,-10 11-168,10-10 168,0 10 0,0-11-560,0 1 560,-11 10-912,11-11 912,0 11 0,-10 0-856,10-10 856,-11 10-424,11-11 424,0 11 0,-10 0 0,10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3:38.695"/>
    </inkml:context>
    <inkml:brush xml:id="br0">
      <inkml:brushProperty name="width" value="0.05003" units="cm"/>
      <inkml:brushProperty name="height" value="0.05003" units="cm"/>
    </inkml:brush>
  </inkml:definitions>
  <inkml:trace contextRef="#ctx0" brushRef="#br0">0 635 8199,'0'0'0,"0"0"2464,0 0-248,0 0-2216,0 0 1960,0 0-2496,0 0-888,0 0 2552,0 0-1152,0 0 48,0 0-1152,0 0 2488,0 0-952,0 0-2176,0 0 4256,0 0-1608,0 0-4248,0 0 7760,0 0-3368,0 0-88,0 0-7288,0 0 13560,0 0-6504,0 0-8616,0 0 16464,0 0-8088,0 0-9480,0 0 18400,0-15-9112,0 15-272,16 0 304,-16 0 56,15-15-360,-15 15 0,0 0 408,15-16-408,0 16 464,0-15-464,0 15 496,-15 0-496,15 0 0,-15 0 464,15-15-464,0 15 432,-15 0-432,16 0 0,-1 0 336,15-15-336,-15 15 304,0 0-304,-15 0 0,15 0 272,0 0-272,0 0 304,16 0-304,-31 0 0,15 0 296,0 0-296,0 0 280,15 0-280,-15 0 208,-15 0-208,15 0 0,1 0 176,14 0-176,-15 0 128,-15 0-128,30-15 0,-15 15 128,16 0-128,-1 0 128,-30 0-128,15-15 0,15 15 128,0 0-128,1-15 80,-16 15-80,-15 0 0,30 0 48,0 0-48,0-15 64,1 15-64,-31 0 0,30 0 128,0 0-128,15-15 144,-14 15-144,14 0 112,-45 0-112,30 0 0,15 0 128,1 0-128,-16-15 192,-30 15-192,45 0 0,1 0 232,-1 0-232,0 0 216,1-16-216,-46 16 0,45 0 168,0 0-168,16 0 152,-1-15-152,-60 15 0,76 0 80,-16-15-80,1 15 48,-1-15-48,-14 15 40,-46 0-40,30-15 0,15 15 88,1-15-88,14 15 104,-60 0-104,45-15 0,1 15 88,-1-15-88,0 15 16,-45 0-16,46 0 0,-1-15-16,0 15 16,16 0-48,-16-16 48,-45 16 0,61 0-16,-1 0 16,-15-15 40,16 15-40,-61 0 0,60 0 88,1 0-88,-16-15 80,16 15-80,-1 0 48,-60 0-48,60 0 0,1 0 0,-1-15 0,-14 15 0,-46 0 0,60 0 0,1-15 16,-16 15-16,15 0 48,1 0-48,-61 0 0,60-15 64,-14 15-64,14 0 64,-15-15-64,-45 15 0,46 0 64,14 0-64,1 0 64,-1 0-64,-15 0 64,-45 0-64,61-15 0,-16 15 64,1 0-64,14 0 40,-60 0-40,45 0 0,16 0 24,-16-15-24,16 15 0,-61 0 0,60 0 0,-15 0 0,1 0 0,14 0 40,-14 0-40,-46 0 0,45 0 88,15 0-88,-14 0 80,-1 0-80,-45 0 0,61 0 48,-16 0-48,0 0-24,-15 0 24,16 0-40,-46 0 40,30 0 0,0 0-48,16 0 48,-16 0-16,-30 0 16,30 0 0,15 0 0,-14 0 0,-1 0 0,0 0 0,-30 0 0,30 0 0,0-16 0,1 16 0,-1 0 0,-30 0 0,15 0 0,15 0 0,1-15 0,-16 15 0,15 0 0,-30 0 0,30 0 0,0-15 0,1 15 0,-1 0-24,-30 0 24,30 0 0,-15 0-40,15-15 40,-15 15-24,16 0 24,-31 0 0,15 0 24,0 0-24,0 0 16,0 0-16,-15 0 0,15 0-16,0 0 16,-15 0-64,15 0 64,-15 0 0,16 0-64,-1 0 64,-15 0-48,15-15 48,-15 15-16,0 0 16,15 0 0,0 0 0,-15 15 0,0-15 0,15 0-24,-15 0-16,15 0 40,-15 0 0,0 0-64,0 0 0,0 0 192,0 0-344,0 0 112,0 0-48,0 0 624,0-15-944,0 15 304,-15 0 168,15 0-112,0 0 112,-15 0-16,15-15 16,-15 15 64,15 0-64,-15 0 64,15-15-64,-15 15 40,15 0-40,-15 0 24,-1 0-24,1 0 0,15-15 0,0 15 0,-15 15 0,0-30 0,0 30 0,0-30 0,0 30 0,15-15 0,-15 0 0,0 0 0,-1-15 0,1 15 0,15 0 0,-15 0 0,-15 0 0,15 0 0,0 0 0,0 0 0,15 0 0,-31 0-24,16-15 24,0 15-40,0 0 40,0 0-48,15 0 48,-15 0 0,0-16-16,0 16 16,0 0 0,15 0 0,-16 0 0,1 0 0,0 0 16,15 0-16,-15-15 0,15 15 48,-15 0 32,15 0-80,-15 0 112,15 0 16,0 0-128,0 0 128,0-15-128,0 15 128,0 0 0,0 0-128,0 0 64,15 0-64,-15 0 0,15 15-48,0-15 32,-15 0 16,15 0 0,-15 0-24,15 0 24,1 0-40,-1 0 40,-15 0 0,30 15-88,-15-15 88,0 16-104,15-16 104,-15 0-64,-15 0 64,31 15 0,-16-15 0,0 15 0,15-15 40,-30 0-40,15 15 0,15-15 24,-14 0-24,14 15 0,-30-15 0,15 0 0,0 0 0,0 15 0,0-15-24,0 0 24,-15 0 0,15 0-40,-15 15 40,16-15-64,-1 0 64,-15 0 0,0 0-64,15 0 64,-15 15-64,15-15 0,-15 0 64,0 0-48,15 15 32,-15-15 16,-15 16 0,15-16 0,0 0-24,0 15 24,0-15-40,-15 15 40,15-15 0,0 0-64,-15 15 64,15-15-64,0 15 64,-15-15-48,15 0 48,-16 0-16,1 15 16,0-15 40,15 0-40,-15 15 0,0-15 88,0 15-88,0-15 80,15 0-80,-15 15 48,0-15-48,-1 16-24,1-16 24,15 0 0,-30 0-40,30 15 40,-15-15-24,0 0 24,15 0 0,-15 15 24,0-15-24,0 15 40,-1 0-16,16-15-24,-15 0 0,0 0 0,0 15 0,15-15 0,-15 0 0,15 15 0,-15-15 0,15 0 0,-15 15 0,0-15 0,15 0 0,0 0-664,-15 0 664,15 0-1320,-16 0 1320,16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3:52.391"/>
    </inkml:context>
    <inkml:brush xml:id="br0">
      <inkml:brushProperty name="width" value="0.05003" units="cm"/>
      <inkml:brushProperty name="height" value="0.05003" units="cm"/>
    </inkml:brush>
  </inkml:definitions>
  <inkml:trace contextRef="#ctx0" brushRef="#br0">1 1 503,'0'0'0,"0"0"104,0 0-104,0 0 216,0 0-8,0 0-632,0 0 960,0 0-536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4:04.431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1571 200 5767,'0'0'0,"0"0"1656,0 0-1656,0 0 1784,0 0 136,0-14-1472,0 14-448,0-14 512,0-1-512,0 15 400,0 0-400,0-14 0,0 0 240,0-1-240,-14 15 256,14-14-256,0 14 0,0-14 448,0 0-448,0-1 768,0 15-768,0-14 896,0 0 272,0 14-1168,0-14 1328,14 14-1328,-14 0 1424,0 0-32,0 0-1392,14-15 0,-14 15 1256,0 0-80,0 0-1176,15 0 0,-15 15 896,14-15-192,-14 0-704,0 14 464,14 0-32,-14 0-432,0-14 0,0 0 360,0 15-360,0-1 344,0 0-344,0 15 296,0-29-296,0 14 0,0 0 280,0 15-280,0-1 208,0-28-208,0 15 0,0 13 176,0 1-176,-14-1 192,14 1-192,0-29 0,0 28 256,0 1-256,-14 0 320,14 13-320,0-42 0,0 29 320,-15-1-320,15 1 296,0 14-296,-14-15 280,14-28-280,0 29 0,-14 14 232,14-15-232,-15 15 216,15-43-216,0 29 0,-14 14 128,0-15-128,14 1 64,0-29-64,-14 42 0,14 1 16,-15-14-16,15 14 48,-14-1-48,14-42 0,0 43 80,-14-14-80,14 14 112,0-1-112,0-42 0,-15 43 80,15-14-80,0 14 48,-14 0-48,14-1 16,0-42-16,0 43 0,0 0 48,0 0-48,0 0 80,0-43-80,0 28 0,0 15 112,14 0-112,-14 0 128,0-1-128,0-42 0,0 58 128,15-1-128,-15 14 80,14 0-80,-14-71 0,0 58 48,0-16-48,14 1 16,-14 0-16,0-14 48,0-29-48,0 42 0,0-13 40,0 14-40,0-15 24,0-28-24,0 29 0,15 14 16,-15-15-16,0 1 48,0-29-48,0 43 0,0-15 40,0 1-40,0-1 24,0 1-24,0-29 0,0 28 16,0-13-16,0 13 48,0-14-48,0-14 0,-15 15 64,15-1-64,0 15 64,0-15-64,0 0 40,0-14-40,0 29 0,-14-15 24,14 0-24,0 15 40,-14-15-40,14-14 0,0 14 88,0 1-88,0-1 80,-15 0-80,15-14 0,0 0 48,0 14-48,0 1 0,0-15 0,-14 14 0,14 0 0,0-14 16,0 15-16,0-15 48,0 0-48,0 0 64,0 14-64,0-14 64,0 0-64,0 0 40,0 0-16,0 0-88,0 14 128,14-14-64,-28 0 0,14 0 0,14 0 0,-28 0 0,28 0 0,-28 0 16,14 0-16,0 0 48,0 0-32,0 0-80,0 0 112,0 14-48,0-14-48,0 0 48,0 0-16,0 15 16,14-15 0,-14 0 0,0-15 0,15 15 16,-15 0 32,0 0-32,0 0-16,14 0 0,-14 0-16,14 0-32,-14 0 48,0 0-16,15 0 16,-15 0 16,0 0-16,14 0 48,-14 0 16,14 0-64,-14 0 0,0 0 64,14 0-64,-14 0 16,15 0-16,-15 0 0,14 0-16,0 0-8,1 0 24,-1 0 24,-14 0-24,14 0 40,0-14-40,1 14 24,-15 0-24,14 0 0,0 0 0,0 0 0,15 0 0,-15 0 0,-14 0 0,29 0 40,-15 0-40,15 0 88,-1 0-88,-28 0 0,15 0 64,13 0-64,1 0 0,-1-14 0,1 14-48,-29 0 48,28 0 0,1 0-16,-15 0 16,15-14 0,-29 14 0,28 0 0,1 0 0,-1 0 0,1-15 40,0 15-40,-29 0 0,28 0 88,1-14-88,13 14 64,-13 0-64,-29 0 0,29-14 0,13 14 0,-13 0-24,0 0 24,-29 0 0,28-15 24,15 15-24,-14 0 64,13 0-64,-13 0 64,-29 0-64,43 0 0,-15 0 16,15 0-16,-14 0-16,-29 0 16,43 0 0,-15 0-48,15 0 48,-15 0-16,1 0 16,-29 0 0,29 15 0,13-15 0,-13 0 0,0 0 0,-29 0 0,42 0 16,-13 0-16,0 14 48,13-14-48,-13 0 16,-29 0-16,28 0 0,1 0-16,14 0 16,-29 0-48,-14 0 48,43 0 0,-14 0-16,-1 0 16,1 0 16,13 0-16,-42 0 0,29 14 48,0-14-48,-1 0 64,15 0-64,-43 0 0,29 0 64,-1 0-64,1 0 40,-1 0-40,-28 0 0,43 0 24,-14 0-24,-1 0 0,1 0 0,-1 15 0,-28-15 0,43 0 0,-14 0-24,-1 0 24,1 0-40,-29 0 40,28 0 0,1 0-64,-15 0 64,15 0-64,-1 0 64,-28 0 0,15 0-48,13 0 48,-14 0-16,1 0 16,-15 0 0,14 0-24,0 0 24,1 0-40,-1 0 40,0 0-24,-14 0 24,14 0 0,1 0 24,-1 0-24,0 0 16,-14 0-16,14 0 0,-14 0-16,15 0 16,-1 0-88,0 0 88,-14 0 0,0 0-104,15 0 104,-1 14-88,-14-28 88,0 14 0,14 14-40,0-14 40,-14-14 0,15 14 0,-15 0 0,14 0-48,-14 0-32,0 0 80,14 0 0,-14 0-112,15 0 32,-15 0 80,0 0-24,14 0 24,-14 0 24,0 0-24,14 0 40,0 0-16,-14 0-24,0 0-24,15-15 24,-15 15-40,14 0 40,-14 0-48,0 0 48,0 0-16,14-14-32,-14 14 48,0 0-80,15 0 80,-15 0-64,0 0 64,0-14 0,14 14 40,-14 0-40,0 0 24,14 0-88,-14-15 64,0 15-128,0 0 128,14 0-304,-14 0-96,0 0 400,15 0 0,-15 0-880,0 0-352,0 0 1232,0 0-3544,0 0-1936,0-14 5480,0 14 0,0 0-4952,0 0 2480,0 0 9896,0 0-14848</inkml:trace>
  <inkml:trace contextRef="#ctx0" brushRef="#br0" timeOffset="2362">1385 3226 4551,'0'0'0,"0"0"0,0 0 1248,0 0-16,0 0-16,0 0-4912,0 0 7368,0 0-3648,0 0-3720,0 0 7368,0 0-3776,0 0-3464,0 0 6960,0 0-3536,0 0-3104,0 0 6536,0 0-3072,0 0-3720,0 0 7752,0 0-3136,0 0 336,0 0-8256,0 0 15048,0 0-6944,0 0-10832,0 0 20272,0 0-9648,0 0-12912,0 0 24736,0 0-11824,0 0-15088,0 0 29088,0 0-14176,0 0-160,0 0-17504,0 0 33952,0 0-16880,0 0-17840,0 0 35232,0 0-17520,0 0-18096,0 0 36128,0 0-17776,0 0-19120,0 0 38000,0 0-18576,0 0-20832,0 0 40904,-14 15-20160,0-1-664,14 0 464,0-14-464,-14 0 0,-1 15 368,1-1-368,0 14 232,14-13-232,0-15 0,-15 14 216,-13 14-216,14-13 128,-1 13-128,15-28 0,-28 15 64,13 13-64,-13-14 0,14 15 0,14-29 0,-29 28 0,0-13 0,15 13 40,-14-13-40,-1 13 88,29-28-88,-14 14 0,-15 15 208,15-15-208,-15 15 304,29-29-304,-28 14 0,14 15 296,-1-1-296,-13-14 216,-1 15-216,29-29 0,-14 29 104,0-15-104,-15 14 88,15 1-88,14-29 0,-29 14 40,15 15-40,-15-15 24,15 15-24,14-29 0,-14 28 64,0-14-64,-15 15 128,15-15-128,-1 15 128,15-29-128,-14 28 0,0-13 64,0 13-64,-1 1 16,1-15-16,14-14 0,-14 29 48,-1-15-48,15 14 80,-14 1-80,14-29 0,-14 14 112,0 15-112,14-15 80,-15 15-80,15-29 0,-14 14 48,0 0-48,14 15 16,-14-15-16,-1 0 48,15-14-48,-14 29 0,0-15 40,14 0-40,-15 1 24,15-15-24,-14 14 0,0-14 0,0 14 0,14 0 0,-15 1 0,15-15 0,-14 14 16,14 0-16,-14-14 48,-1 14-48,15-14 0,-14 15 40,14-1-40,-14-14 24,14 14-24,-14-14 40,14 0-40,-15 15 0,15-1 88,-14-14-88,14 14 80,0-14-80,-14 0 0,14 0 48,-14 14-48,14 1 0,0-15 0,-15 0 0,15 14 0,0-14-24,-14 14 24,14-14 0,0 0-40,0 15 16,0-15 24,-14 14 24,14 0 56,0-14 32,0 0-112,0 0 80,0 14-32,0-14-48,0 0-24,0 15-16,0-15 40,0 0-48,0 0 32,0 0 80,0 0-152,0 0 48,0 0-8,0 0 224,0 0-368,0 0 384,-15 0-384,15 14 192,0-28 0,0 28 0,0-14 0,-14 0 0,14 0 0,0 0 16,0 0-32,0 14 80,0-14-48,-14 0-32,14 0 16,0 14-48,0-14 32,0 0 16,0 15 0,-14-15 0,14 0 0,0 14 0,0-14 0,-15 0 0,15 0 0,0 0-24,0 0-16,0 0 16,0 0 112,0 0-152,0-14 64,0 14 40,0 0-40,0 0 24,15 0-24,-15 0 0,0-15 0,0 1 0,0 14 0,0-14 0,0 14 0,0-14 0,0-1 0,0 1 0,0 14 0,0 0-24,0-14 24,0 14-40,0-14 40,0 14 0,0 0-64,0-15 64,0 15-64,14-14 64,-14 0-48,0 14 48,0-15 0,0 15-16,0-14 16,0 0 0,0 14 0,0-14 0,0-1 0,0 1-24,0 0 24,0 14 0,0 0-40,0-15 40,0 1-24,0 0 24,0 14 0,0 0 24,0-14-24,0 14 64,0-15-64,0 15 64,0 0-64,0-14 40,0 14-16,0 0-24,0-14 0,0 14 16,0 0 32,0 0-48,0 0 16,0 0-32,0 0 16,0 0-64,0 14 64,0-14-64,0 14 16,0-14 48,0 15-16,0-1 16,0-14 0,0 14 0,-14 0 0,14 1 0,0-1 40,0 0-40,0-14 0,0 15 88,0-1-88,0 0 80,0 0-80,0-14 0,0 15 48,0-1-48,0 0-24,0 1 24,0-1-40,0-14 40,0 14 0,-15 0-24,15 1 24,0-1 24,0-14-24,0 14 0,0 0 16,0 1-32,0-15 16,0 14 0,0 0-24,0 1 48,0-15-24,0 14 80,0 0 32,15-14-112,-15 0 0,0 0 80,0 14-80,0-14 48,14 0-48,-14 0-48,0 0 48,14 0 0,-14 0-80,14 0 80,-14-14-88,15 14 88,-15 0 0,0 0-40,14-14 40,0 14 0,1-14 0,-15 14 0,14-15 0,0 15-48,0-14 48,-14 14 0,0 0-80,15-14 80,-1-1-64,0 15 64,0 0 0,-14 0 0,0-14 0,15 14-64,-1-14 64,0 14-192,-14 0 192,15 0 0,-1-14-432,0 14 432,0 0-528,-14-15 528,0 15 0,15 0-1240,-1 0 1240,0-14-1832,1 14 1832,-15 0 0,14 0-1624,0 0 1624,0-14-808,-14 14 808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4:08.250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300 43 6855,'0'0'0,"0"0"2016,0 0 112,0 0-2128,0 0 2240,0 0-1816,0 0-3088,0 0 5864,0 0-2688,0 0-4224,0 0 7808,0 0-3824,0 0-4640,0 0 9040,0 0-4056,0 0 304,0 0-7128,0 0 13632,0 0-6208,0 0-9856,0 0 18384,0 0-8736,0 0-11760,0 0 22224,0 0-10912,0 0-12592,0 15 24424,0-15-12048,0 14-344,0-14 0,0 14 272,-14 0-272,14 1 240,-14-1-240,-1 15 168,15-29-168,-14 14 0,0 0 152,0 15-152,-1-1 128,1-14-128,14-14 0,-29 29 128,15-15-128,0 1 104,0 13-104,14-28 0,-15 14 88,1 15-88,0-15 80,0 1-80,14-15 0,-15 14 112,15 0-112,-14 0 144,14 1-144,-14-15 176,14 0-176,0 14 0,-15 0 256,15 0 64,0-14-320,0 0 424,0 15-424,0-15 472,0 0-472,0 0 448,15-15-64,-15 15-384,14-14 192,0 14-192,1-14 64,-1 0-64,-14 14 0,14-15-64,0 1 64,1 0-64,-1-15 64,0 15-88,-14 14 88,29-29 0,-15 15-104,0-14 104,1 13-88,-1-13 88,-14 28 0,14-15-40,0-13 40,-14-1-48,15 15 48,-15 14 0,14-28-80,-14 13 80,14 1-88,-14 0 88,0 14 0,15-29-40,-15 15 40,14 0 0,-14-1 0,0 15 0,14-14 0,-14 0 16,0 14 32,0 0-48,14-14 0,-14 14 16,0 0-32,15 0 16,-15 0 0,0 0-64,0 14 64,0-14-64,0 14 64,0-14 0,0 0-24,14 14 24,-14 1 24,0-1-24,0 0 80,0-14-80,0 14 0,0 1 112,0 13-112,0-13 168,0-15-168,14 14 0,-14 14 216,0-13-216,0 13 208,14-14-208,-14-14 0,0 15 176,15 13-176,-15-13 144,0-1-144,0-14 0,14 28 176,0-13-176,-14-1 144,15 0-144,-15-14 0,0 15 112,14-15-112,-14 14 16,14 0-16,-14-14-16,0 0 16,14 0 0,-14 14-240,15-14 240,-15 0-400,0 0 400,14 0-1328,-14 0-736,0-14 2064,0 14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4:09.899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400 186 4871,'0'0'0,"0"0"1360,0 0 192,0 0-1552,0 0 1744,0 0-1152,0 0-2928,0 0 5296,0 0-2600,0 0-3680,0 0 6728,0 0-3536,0 0 64,0 0-3152,0 0 7088,0 0-2544,0 0-6528,0 0 12400,0 0-5168,0 0-11264,0 0 20256,0 0-9488,0 0-496,0 0-14640,0 0 28016,0 0-13968,0 0-15312,0 0 30048,-14 0-15040,14 0-144,0 0 112,-15-14-112,1-1 80,14 15-80,-28-14 112,28 0-112,-29 0 104,15 14-104,14 0 0,-14-15 88,-1 1-88,-13 0 80,13 14-80,1-14 112,14 14-112,-14-15 0,0 15 144,-1-14-144,1 14 176,14 0-176,-14 0 0,-1 0 192,1-14-192,14 14 192,-14 0-192,14 0 0,0 0 232,-14-15-232,14 15 280,0 0-280,-15 0 320,15 0 0,0 0-48,0 0-272,0 15 240,0-15-72,0 0-168,15 0 0,-15 0 152,14 0-152,-14 0 144,14 0-144,-14 0 0,0 0 176,14 14-176,1-14 144,-1 0-144,-14 0 0,14 0 112,1 14-112,-15-14 80,14 0-80,-14 0 0,14 15 112,0-15-112,1 14 80,-1-14-80,0 14 48,-14-14-48,15 14 0,-1-14-24,-14 15 24,14-15-40,-14 0 40,14 14 0,1 0-64,-1 0 0,-14-14 64,14 0-64,-14 15 64,0-15-64,14 0 64,-14 0 0,0 14-88,15-14-16,-15 14 56,0-14 48,0 0 48,0 0 16,0 0-176,14 0 224,-14 0-136,0 0 24,0 0 24,0 0 16,-14 0-40,14 0 0,0 0 24,-15 15-48,1-15-16,14 0 40,-14 14-88,0-14-16,14 0 104,-15 14 0,1-14-64,0 14 64,0-14 0,14 0 0,0 15 0,-15-15 64,1 14-64,0 0 64,-1-14-64,15 0 0,-14 15 16,0-1-16,0 0-16,-1-14 16,15 0 0,-14 14-24,0 1 24,-1-1 24,1 0 40,14-14-64,-14 14 0,0 1 64,-1-1 0,15-14-64,-14 0 0,14 14 64,-14-14-64,14 15 16,0-15-16,-15 14-16,15-14-368,0 0 384,-14 0-704,14 0-816,0 0-480,0 0 2000,0 0-2880,0-14 2880,0 14-3264,0 0 3264,0-15 0,14 15-4352,-14-14 4352,0 14-5056,0 0 5056,15-14 0,-15-1-3840,14 15 3840,-14-14-1920,0 14 1920,14-14 0,-14 0 0,0 14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4:23.800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1 1099 5831,'0'0'0,"0"0"1680,0 0-1680,0 0 1912,0 0 240,0 0-6216,0 0 9064,0 0-3824,0 0 272,0 0-9072,0 0 16744,0 0-7456,0 0-12448,0 0 23360,0 0-10720,0 0-16288,0 0 30656,0 0-14752,0 0-19168,0 0 36608,0 0-18192,0 0-224,0 0-20624,0 14 40256,0 1-19920,0-1-208,0 0 176,0-14-176,0 29 0,14-15 104,-14 15-104,0-1 88,0 1-88,0-29 0,0 28 104,14 1-104,-14 14 152,0-15-152,0-28 0,0 29 232,14 14-232,-14-1 280,0-13-280,0 14 256,0-43-256,0 43 0,0-15 192,0 15-192,0-14 128,0-29-128,0 28 0,0 15 128,0-15-128,0 1 144,0 0-144,0-29 0,-14 28 176,14-14-176,0 1 128,0 13-128,0-28 0,0 15 64,-14-15-64,14 14 40,0 0-40,0-14 0,0 14 88,0-14-8,0 0-32,0 0-48,0-14 0,0 14-24,0-14 24,0 14-40,0 0 40,0-14 0,0-1-24,14 1 24,-14-15 24,0 15-24,0 14 0,0-28 40,0-1-40,0 0 24,0 1-24,0 28 0,0-29 0,0 1 0,0-1 0,0 1 0,0-1-24,0 29 24,0-28 0,0-15-40,14 14 40,-28 1-24,14 28 24,0-29 0,0-14 24,0 15-24,0-1 40,0-14-40,0 43 0,0-28 24,0-1-24,0 1 0,0-1 0,0 29 0,0-28 0,0-1 0,0 15 0,0-15 0,0 29 0,0-14 0,0 0 0,0-15-24,0 15 24,0 0-40,0 14 40,14-15 0,-14 1 0,0 0 0,0 14 64,0 0-64,0-14 0,0-1 80,0 1-32,0 14-48,0-14 0,0-1 0,0 15 0,0-14 0,0 14-24,0 0 24,0 0-40,0 0-8,0 0 136,0 0-192,0 0 120,0 0 72,0 0-128,0 0 80,0 0-40,0 0 24,0 0-48,0 0 88,15 0-64,-15 0 88,0 0-88,0 0 80,14 0-80,-14 0 48,14 0-8,-14 0-40,0 0 88,15 0-88,-15 0 104,0 0-104,14 0 0,0 0 88,0 0-88,-14 0 64,15-14-64,-15 14 0,14 0 64,0 0-64,1 0 64,13-14-64,-28 14 0,14 0 64,1 0-64,13-15 64,-13 15-64,-15 0 0,14 0 64,14-14-64,-13 14 80,13-14-80,-14 14 112,-14 0-112,29 0 0,-15 0 144,15-14-144,-1 14 176,-28 0-176,29 0 0,0-15 128,-15 15-128,14 0 64,1-14-64,-29 14 0,28 0 0,-13 0 0,13 0 0,1 0 0,-29 0 0,28-14 0,1 14 0,-15 0 0,15 0 0,-15 0 16,-14 0-16,29-15 0,-15 15 48,15 0-48,-15 0 40,-14 0-40,14 0 0,0 0 24,15 0-24,-15 0 0,0 0 0,-14 0 0,15 0 0,-1 0 0,0 0 0,1 0 0,-15 0 0,14 0 0,0 0 0,0 0 0,1 0 0,-1 0 0,-14 0 0,14 0 0,1 0 0,-1 0 0,-14 0 0,14 0 0,0 0 0,1 0 0,-15 0 0,14 0 0,0 0 0,-14 0 0,14 0 0,1 0 0,-15-14 0,0 14 0,14 0 0,-14 0 16,0 0-16,14 0 0,-14 0 48,0 0-32,0 0-16,15-14 0,-15 28-16,0-28 16,0 28-48,0-14 48,0 0-16,14 0 16,-14 0 0,0 14 0,0 1 0,0-15 0,0 14 0,0 0 0,0 1 0,0-15 0,-14 14 0,14 0 0,0 0 0,0 1 0,0-15 0,0 14 0,0 0 0,0 0 0,0 1 0,0 13 0,0-28 0,0 15 0,0-1 0,0 14 0,0 1 0,14-1 0,-14-28 0,0 29 0,0 0 0,0-1 0,0 1 0,0-29 0,0 28 0,14 1 0,-14-1 0,0 1 0,0-29 0,0 28 0,0 1 0,0 0 0,0-1 0,14 1 0,-14-29 0,0 42 0,0-13 0,0 0 0,0-1 0,0-28 0,0 29 0,0-1 0,15-14 0,-15 15 0,0 0 0,0-29 0,0 14 0,0 14 0,0 1 0,0-15 0,0-14 0,0 14 0,0 1 0,0 13 0,0-13 0,0-15 0,0 14 0,0 0 0,0 0 0,0 1 0,0-15 0,0 14 0,0 0 0,0 1 0,0-15 0,0 14 0,0 0 0,0-14 0,0 14-24,0-14 24,0 0-40,0 15-8,0-15 32,0 0 16,-15 0 0,15 0 0,0 14 0,0-14 0,0-14 0,0 14 0,-14 0 0,0 0 0,14 0 0,-14-15 0,14 15 0,-15 0 16,1 0 32,14 0-48,-14-14 0,-1 14 16,1 0-16,0 14-16,0-14 16,14 0 0,-15 0-48,1 0 48,0 0-16,0-14 16,14 14 0,-15 0-48,-13 0 48,13 0-80,1 0 80,-14 14-88,28-14 88,-15 0 0,-13 0-40,-1 0 40,1 0 0,28 0 0,-29 0 0,-14 0 0,15 0 0,-15 0 0,0 0 0,43 0 0,-29 0 0,-13 0 0,13 0 0,0 0 0,29 0 0,-28 0 0,-1 0 0,1 0 40,-1 0-40,29 0 0,-43 0 88,15 0-88,-1 0 80,1 0-80,-1 0 48,29 0-48,-28 0 0,-1 0 0,15 0 0,-15 15 0,29-15 0,-28 0 0,13 0 0,-13 0 0,14 0 0,-1 14 0,15-14 0,-14 0-24,-15 0 24,15 0-40,0 0 40,14 0 0,0 0-24,-14 14 24,-1-14 24,1 0-24,14 14 40,0-14-40,-14 0 0,14 0 24,-15 0-24,15 0 0,-14 15 0,14-15 16,0 14-16,0-14 0,0 0 48,0 0-32,0 0-80,0 0 112,0 14-304,0-14 256,0 0-448,14 0 448,-14 15-1176,0-15-528,0 0 1704,15 0 0,-15 0-4864,14 0 4864,0 0-7488,-14 0 7488,15-15 0,-1 15-6744,0-14 6744,0 14-3368,-14 0 3368</inkml:trace>
  <inkml:trace contextRef="#ctx0" brushRef="#br0" timeOffset="1185">1371 2013 3463,'0'0'0,"0"0"888,0 0-888,0 0 1064,0 0 168,0 0-576,0 0-3608,0 0 6720,0 0-3024,0 0-5256,0 0 9560,0 0-4648,0 0-5848,0 0 11392,0 0-5200,0 0-7432,0 0 14296,0 0-6544,0 0-9736,0 0 18392,0 0-8680,0 0 32,0 0-12904,0 0 24752,0 0-11832,0 0-15096,0 0 29080,0 0-14024,15 0-1048,-15 0 0,0 0 976,14-14-32,0 14-944,-14 0 0,0 0 808,15-15-808,-1 15 728,0-14-728,0 0 464,-14 14-464,15 0 0,-1-15 304,15 1-304,-15 0 208,-14 14-208,14-14 0,0-15 304,15 15-304,-15-1 384,0-13-384,-14 28 0,29-14 384,-15-15-384,1 15 400,13-15-400,-28 29 0,14-14 432,1-15-432,-1 15 360,15-14-360,-29 28 0,14-15 280,0-13-280,15-1 168,-15 15-168,0-15 152,-14 29-152,29-28 0,-15 14 80,15-15-80,-15 15 48,-14 14-48,28-29 0,-13 15 40,-1-15-40,15 15 88,-15-14-88,-14 28 0,14-15 64,15-13-64,-15 13 0,0 1 0,-14 14 0,15-14-48,-1 0 48,0-1-16,0 1 16,1 14 0,-15 0 0,14-14 0,0 0 0,-14-1 0,14 15 0,-14 0 0,0-14 0,15 14 0,-15-14 0,0 14-24,14 0 24,-14 0 0,0-15-40,14 15 40,-14 0-64,0 0 64,0 0-64,15-14 64,-15 14-64,0 0 64,0 0-64,0 0-88,14 0 152,-14 0-232,0 0 232,0 0-1200,-14 0 1200,14 0-2064,0 0 2064,-15 0-1968,15 0 992,-14 0 976,14 0 0</inkml:trace>
  <inkml:trace contextRef="#ctx0" brushRef="#br0" timeOffset="2185">1329 799 1799,'0'0'0,"0"0"0,0 0 336,0 0 296,0 0 304,0 0-2840,0 0 4576,0 0-2032,0 0-3952,0 0 7456,0 0-2992,0 0-6448,0 0 12296,0 0-5056,0 0-10888,0 0 19952,0 0-9040,0 0-264,0 0-16384,0 0 30920,0 0-15088,0 0-18544,0 0 35680,0 0-17760,0 0-19344,0 0 38064,0 0-18952,0 0-19840,0 0 39368,0 0-19568,14-14-256,-14 14 0,0 0 256,14 0-256,-14-14 360,14 0-360,1 14 472,-15 0-472,14-15 0,-14 1 592,14 0-592,1-1 624,-15 15-624,14-14 0,0 0 616,0 14-616,1-14 600,-1-1-600,-14 15 0,14-14 464,1 0-464,-1 0 368,0 14-368,-14 0 0,14-15 208,15 1-208,-15 0 176,0-1-176,1 15 64,-15 0-64,14-14 0,0 0 0,1 0 0,-1-1-24,-14 15 24,28-14 0,-13 0 24,-1 0-24,0 14 40,1-15-40,-15 15 0,0-14 24,14 0-24,0-1 40,0 15-40,-14 0 0,15-14 88,-1 0-88,0 0 104,0-1-104,-14 15 0,15-14 88,-1 0-88,-14 0 64,14-1-64,1 15 64,-15 0-64,14-14 0,0 0 40,0-1-40,1 15 24,-15 0-24,14-14 0,0 0 0,1 0 0,-1-1 0,-14 15 0,14 0 0,0-14 0,-14 0 0,15 14 0,-15 0 0,14-15 0,0 1 0,-14 14-48,0 0 48,15-14 0,-15 14-80,0 0-48,0 0 128,14-14 0,-14 14-128,0 0 0,0 0 128,0 0-128,0 0-448,0 0 1280,0 0-2432,-14 0 1728,14 14-2816,-15-14 2816,15 0 0,0 14-4160,-14-14 4160,14 0 0</inkml:trace>
  <inkml:trace contextRef="#ctx0" brushRef="#br0" timeOffset="4548">15 942 2439,'0'0'0,"0"0"0,0 0 544,0 0 96,0 0-1824,0 0 3088,0 0-1696,0 0-2320,0 0 4400,0 0-1568,0 0 608,0 0-5664,0 0 10784,0 0-4144,0 0-11056,0 0 19824,0 0-8912,0 0-15392,0 0 28144,0 0-13520,0 0-17696,0 0 33584,0 0-16400,0 0-240,0 0-19440,0 0 38112,0 0-19016,0 0-19904,0 0 39432,0-14-19632,0 14-192,14-14 256,-14-1-256,0 15 448,0-14-448,0 14 0,14-14 576,-14 0-576,0-1 680,0 1-680,0 14 0,15-14 664,-15-1-664,14 15 552,-14-14-552,0 0 472,0 14-472,14 0 0,1-14 336,-15-1-336,14 15 304,-14 0-304,14-14 0,0 14 232,-14-14-232,15-1 216,-1 15-216,-14 0 0,14-14 144,1 0-144,-1 14 112,-14-14-112,0 14 0,14-15 40,0 1-40,1 0 24,-1 0-24,0-1 16,-14 15-16,15-14 0,-1 0 48,0-1-48,-14 1 64,0 14-64,14-14 0,1 0 64,-1-1-64,0 1 104,0 0-104,-14 14 0,15-14 152,-15-1-152,14 1 168,0 14-168,-14 0 0,0-14 152,15-1-152,-15 15 104,14-14-104,-14 14 0,0 0 88,14-14-88,-14 14 40,14-14-40,-14 14 24,0 0-24,15-15 0,-15 15-24,14-14 24,-14 14-40,0 0 40,0-14 0,14 14-48,-14-14 48,0 14-16,15-15 16,-15 15 0,0-14 0,14 0 0,-14 14 0,0 0 16,0-15-16,0 15 48,14-14-48,-14 14 16,0 0-16,0-14 0,0 14-16,0-14 16,14 14-48,-14 0 48,0-15-16,15 15 16,-15-14 0,0 14 0,0-14 0,0 14 0,14 0 0,-14 0 0,0-15 0,0 15-24,0 0-16,0 0 40,0-14-48,14 14 48,-14 0-16,0 0 16,0-14 0,0 14 0,0 0 16,0 0 32,0 0-112,0 0 168,0 0-80,0 0-8,0 0-160,14 0 336,-14 0-176,0 0-16,0 0-16,0 0-32,0 0 112,0 0-144,15 0 96,-15 0-16,0 0 48,0 14 32,14-14-80,-14 0 112,0 0-112,14 0 0,-14 0 144,15 0 32,-15 0-176,14 0 128,0 0-64,-14 0-64,14 0 0,-14 0 40,15 0-40,-15 0 88,14 0-88,-14 0 0,14 0 128,1 0-128,-1 0 128,0-14-128,-14 14 0,14 0 80,1 0-32,-1 0-48,0 0 16,-14 0-16,15 0 0,-1-14 48,0 14-48,0 0 64,1 0-64,-15 0 0,14 0 64,14 0-64,-13-15 40,-1 15-40,-14 0 0,29 0 24,-15 0-24,0 0 16,15 0-16,-29 0 0,14 0 48,0-14-48,15 14 64,-15 0-64,0 0 64,-14 0-64,29 0 0,-15 0 16,0 0-16,15 0-16,-29 0 16,14 0 0,1 0-24,-1 0 24,0-14 24,-14 14-24,29 0 0,-15 0 64,0 0-64,15 0 64,-15 0-64,-14 0 0,14 0 40,15 0-40,-15 0 24,1-14-24,-15 14 0,14 0-24,14 0 24,-13 0-40,-1 0 40,0 0 0,-14 0 0,14 0 0,1 0 64,13 0-64,-13 0 104,-1 0-104,-14 0 0,14 0 88,0 0-48,1 0-40,-15 0 0,14 0 24,0 0-24,1 0 0,-15 0 0,14 0 0,0 0 0,0 0 0,-14 0 0,15 0 0,-1-15 0,0 15 0,-14 0 0,14 0-48,1 0-32,-15 0 80,0 0-64,14 0 64,0 0 0,-14 0 0,15 0 40,-15 0-16,14 0-24,-14 0 0,14 0 0,0 0 0,-14 0 0,15 0 0,-1 0 0,-14 0 0,14 0 0,-14-14 0,0 14 0,15 14 0,-15-28 0,0 28-24,14-14 24,-14 0 0,0 0-40,0 0-8,14 0 48,-14 0-16,0 0 16,0 0-48,14 0-32,-14 0 80,0 0-48,0 0 96,15 0-48,-15 0 0,0 0 80,0 0-32,0 0-176,14 0 256,-14 0-176,0 0 48,0 0-80,0 0 16,0 0 208,0 0-272,0 0 256,0 0-272,0 15 120,0-15 24,0 0 24,0 0 16,0 0-16,0 0-112,0 14 176,0-14-88,0 0-24,0 0-16,0 14 40,0-14 0,0 0-64,0 0 0,0 0 192,0 14-280,0-14 176,0 15-24,0-15 16,0 0-16,0 14-16,0 0-8,0-14 24,0 14 24,0 1-24,0-1 0,0-14 0,0 0-64,0 14 64,0 1-88,0-1 88,0-14 0,0 14-40,0 0 40,0 1 0,0-1 0,0-14 0,0 14 0,0 15 0,14-15 0,-14 0 0,0-14 0,0 15 0,0-1-24,0 0 24,15 15-40,-15-29 40,0 14 0,0 15-48,0-15 48,0 0-16,14 15 16,-14-29 0,0 14 0,0 0 0,0 0 0,14 15 0,-14-29 0,0 14 16,0 1-16,0 13 48,0-14-48,14 15 40,-14-29-40,0 14 0,0 15 24,0-15-24,0 0-24,0-14 24,15 15 0,-15 13-40,0-14 40,0 1-24,14-1 24,-14-14 0,0 14 24,0 1-24,0-1 16,0 0-16,0-14 0,0 14-16,14 1 16,-14-1-24,0 0 24,0 0 24,0-14-24,0 15 0,0-15 40,0 14-40,0 0 24,0-14-24,14 15 0,-14-1 0,0-14 0,0 14 0,0 0 0,15 1 0,-15-15 0,0 0 16,0 14 32,0-14-48,0 14 16,0 0-32,0-14-32,0 0 48,14 15 0,-14-15-16,0 0 16,0 14 0,0-14-24,0 14 24,0-14 0,0 0-40,0 0-392,0 0 904,0 0-1728,-14 0-664,-1-14-768,15 14 2688,-14-14 0,14 14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4:33.415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1 186 9095,'0'0'0,"0"0"0,0 0 2768,0 0 488,0 0-9280,0 0 15800,0 0-8224,0 0-12880,0 0 24304,0 0-11696,0 0-448,0 0-15920,0 0 30624,0 0-15024,0 0-16560,0 0 32648,0 0-16064,0-15-536,0 15 0,14 0 528,0-14-528,-14 14 560,14-14-560,1 14 488,-15 0-488,28-14 0,-14 14 408,1-15-408,13 1 256,-28 14-256,15 0 0,-1-14 192,0 14-192,15 0 104,-29 0-104,14-14 0,0 14 88,1 0-88,-1 0 40,0 0-40,-14 0 0,14 0 24,-14 14-24,15-14-64,-1 0 64,-14 0 0,0 14-128,0 0 128,0 1-152,0-1 152,0 0-104,0-14 104,-14 14 0,14 15-64,0-15 64,-15 15-64,15-29 64,0 14 0,-14 15-24,0-15 24,0 0 24,14 15-24,0-29 0,-15 14 128,1-14-128,0 14 192,14 1-192,0-15 0,-15 14 232,1-14-16,14 14-216,0-14 168,0 0-168,-14 0 152,14 14-152,0-14 144,0 0-144,0-14 0,0 14 176,14 0-176,-14 0 128,0 0-128,14 0 64,1 0-48,-1 0-16,-14 0 0,14 0 48,1 0-48,-1 0 0,0 0 0,-14 0 0,14 14-64,1-14 64,-1 0-192,0 15 192,0-1-256,-14-14 256,15 14-280,-1 1 280,-14-1-232,0-14 232,14 14 0,-14 0-240,0 1 240,0 13-272,0-14 272,0-14 0,-14 15-256,0-1 256,14 15-192,-15-15 192,15-14 0,-14 14-112,0 0 112,-15 1-80,1-1 80,14 0-64,14-14 64,-29 14 0,15-14-64,-15 15 64,15-15-64,14 0 64,-29 0 0,15 0-64,0 0 64,-1 0-64,15 0 64,-14 0 0,0 0-64,0 0 64,-1-15-640,15 15 640,-14 0-1216,14-14 1216,0 14-3392,0-14 3392,0 14 0,14-14-4992,-14-1 4992,0 15 0</inkml:trace>
  <inkml:trace contextRef="#ctx0" brushRef="#br0" timeOffset="755">657 86 9351,'0'0'0,"0"0"2848,0 0 304,0 0-3152,0 0 3456,0 0-2416,0 14-1040,0-14 0,0 0 1200,0 14-264,0 15-936,0-29 0,0 14 536,0 0-536,0 15 168,15-15-168,-15-14 0,0 29 216,0-15-216,0 15 336,0-1-336,0-14 432,0-14-432,0 29 0,0-15 528,0 15-528,0-15 560,0-14-560,0 14 0,14 1 512,-14-1-512,0 0 448,0 1-448,0-15 0,0 0 336,0 14-336,14-14 304,-14 0-304,0 14 144,0-14-96,0-14-48,14 14-64,-14 0 64,0-14 0,0 14-64,0-15 64,0 1-48,0 14 48,0-14 0,0-1-16,-14 1 16,14-14 0,0 13 0,0 15 0,0-14 0,-14-15 0,14 15-24,-14-14 24,14 28 0,0-15-40,0 1 40,-15-14-24,15 13 24,0 15 0,-14-14 24,14-15-24,-14 15 40,14 0-40,0 0 24,0 14-24,-14-15 0,14 1 0,0 0 0,0 0 0,0 14 0,0-15 0,-15 1 40,15 0 48,0 14-88,0-15 104,0 15-16,15-14-88,-15 14 80,0 0-80,14 0 112,0 14-8,-14-14-104,14 0 88,1 15-88,-15-15 80,0 0-80,14 14 0,0 0 112,0-14-112,1 15 104,-1-15-104,-14 0 0,14 14 88,1 0-88,-1-14 64,14 14-64,-28-14 0,15 15 64,-1-15-64,0 14 40,15-14-40,-15 14 24,-14-14-24,14 0 0,1 14-24,13 1 24,-14-15-40,-14 0 40,15 14 0,-1 0-64,0 1 64,-14-1-64,0-14 64,15 14 0,-1 0-112,-14 1 112,0 13-144,0-14 144,0-14 0,0 29-192,-14 0 192,14-15-192,-15 14 192,1 1-128,14-29 128,0 14 0,-29 15-64,15-15 64,0 15 0,14-29 0,-14 14 0,-1 14 0,1-13 0,0-15-24,14 0 24,-29 14 0,15 0-40,0-14 40,-1 15-176,1-15 176,14 0 0,-14 0-272,0 0 272,-1 0-2480,1-15 2480,14 15 0,0-14-4560,-14 0 4560,14 14-4440,0-15 4440,-15 15-2216,15 0 2216,0-14 0,0 14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4:36.006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43 214 9159,'0'0'0,"0"-14"0,0 28 2784,0-14-2784,0-14 0,0 28 3152,0-28-3152,0 28 3520,0-28-3520,0 14 0,0 14 1000,0-28-1000,0 28 920,0-28-920,0 14 0,0 14 960,0-14 128,0 15 168,0-15-1256,-14 0 0,14 14 1304,0 0-1304,0 1 1152,0-1-1152,0-14 0,0 28 960,0-13-960,0 13 640,0-14-640,0-14 0,0 29 512,0 0-512,0-1 296,0-14-296,0-14 0,0 29 216,0 0-216,0-15 128,0 14-128,-14-13 128,14-15-128,0 28 0,0-14 80,0 1-80,0 13 48,0-28-48,0 15 0,0-1 0,0 0 0,0 0 0,0-14 0,-15 15 16,15-1-16,0-14 48,0 14-48,0-14 0,0 0 104,0 14-104,0-14 152,0 0-152,0 0 168,0 15-168,0-15 152,0 0-48,0 0-104,0 0 88,15-15-88,-15 15 40,0 0-40,0-14 24,0 0-8,0 14-16,0-14 48,0-1-32,14 1-16,-14 14 0,-14 0-16,28-14 16,-28 14-48,14-14 48,0 14-16,0 0 16,0-15 0,0 1 0,0 14 0,0-14 0,0-1 0,0 15 0,0-14 40,0 0-40,0 14 88,14-14-88,-14 14 0,0-15 80,0 1-80,14 0 48,-14 0-48,0-1-24,0 15 24,0-14 0,14 0-40,-14-1 40,0 1-64,0 14 64,15-14 0,-15 0-64,0-1 64,0 1-48,0-15 48,0 29 0,14-14-16,-14 0 16,0 14 16,0-14-16,0 14 0,0-15 48,0 1-48,0 14 64,0-14-64,0 14 0,0 0 64,0-14-64,0 14 40,14-15-40,-14 15 24,0 0-24,0-14 0,0 14 0,14-14 0,-14 28 0,15-14 16,-15 0-16,0 0 48,0 14-48,0-14 40,0 0-40,14 15 0,-14-15 24,0 14-24,0 0 64,14 0-64,-14-14 0,0 15 128,15-1-128,-15 0 128,0 0-128,0-14 0,14 29 64,-14-15-64,0 1 0,14 13 0,-14-28 0,0 14 0,14 15 0,-14-15 0,15 1 0,-15-1 0,0-14 0,14 14 0,-14 0 0,0 1 0,14-1 0,-14-14 0,0 14 0,0 0-24,15-14 24,-15 15-40,0-15 40,14 0-88,-14 14-16,14-28 104,-14 14 0,0 0-112,0-15 32,14 1 80,-14 0-48,0 14 48,0-14 0,0-1-16,15 1 16,-15 0 0,0 14 0,0-14 0,14-15 0,-14 15 0,14-1 16,-14-13-16,0 28 0,14-29 48,-14 15-48,15-15 40,-15 15-40,0 14 0,14-28 24,-14-1-24,14 15 0,1-15 0,-15 29 0,0-14 0,0-15 0,14 15 0,-14-14 0,14 13 0,-14 15 0,0-14 0,14-14-24,-14 13 24,0 1-40,0 14 40,15-14 0,-15-1-48,0 1 48,0 14-16,14-14 16,-14 14 0,0 0 16,0-14-16,0 14 48,14 0-48,-14 0 0,0-15 40,0 30-16,15-15-24,-15 0 0,0 14 0,14-14 0,-14 14 0,0-14 0,0 14 0,0 1 0,14-1 0,-14 0 16,0 15-16,0-29 0,0 14 48,0 15-48,0-15 40,0 14-40,0-28 0,0 29 24,0 0-24,0-1 0,14 15 0,-14-15 0,0-28 0,0 29 0,0 0 0,0 13 0,0-13 0,0-29 0,0 29 0,0-1 40,0 1-40,15-15 88,-15-14-88,0 28 0,0 1 80,0-15-80,14 15 48,-14-15-48,0-14 0,0 14-64,0 1 64,14-15-128,-14 14 128,0-14 0,0 0-256,15 0 256,-15 0-320,14 0 320,-14-14-792,0 14 792,0-15 0,14 1-1192,-14 0 1192,0 0-3584,0 14 3584,0-29 0,14 15-5568,-14-15 5568,0 29 0</inkml:trace>
  <inkml:trace contextRef="#ctx0" brushRef="#br0" timeOffset="673">857 500 7111,'0'0'0,"0"0"2104,0 0 728,0 0-2832,0 0 3560,0 0-1512,0 0-7656,0 0 13136,0 0-6232,0 0-10120,0 0 18464,0 0-9384,0 0-10152,0 0 19984,0 0-9920,0 0 48,0 0-10688,0 0 21200,14-14-10728,1 14 256,-15 0-256,14-15 0,0 15 256,0-14-256,1 14 256,-15 0-256,14-14 0,0 0 256,15 14-256,-15-15 256,0 1-256,-14 14 0,15-14 168,-1 14-168,0-15 88,0 1-88,-14 14 0,15-14 0,-15 0 0,14 14 0,-14-15-64,0 15 64,0-14-128,0 0 128,-14 14-176,14 0 176,-15 0-144,15-14 144,-14 14-112,0 0 112,14 0 0,-29 14-80,15-14 80,0 14-48,-1-14 48,15 0 0,-28 14-16,14 1 16,-1-1 40,1 0-40,-14 0 88,28-14-88,-15 15 0,1 13 144,0-13-144,14-1 176,0-14-176,-15 28 0,1-13 192,14-1-192,-14 15 192,14-15-192,0-14 0,-14 14 168,14 15-168,0-15 152,0 0-152,0-14 0,0 14 192,0 1-192,0-1 256,14 0-256,-14 1 320,0-15-320,0 14 0,14 0 320,0 0-320,1-14 208,-15 0-208,14 15 0,0-1 112,1-14-112,-1 0 16,14 14-16,-28-14 0,15 0 48,13 0-48,-14-14 16,1 14-16,-15 0 0,28 0-16,-13 0 16,-1-14-152,0 14 152,-14 0 0,14 0-232,-14-15 232,15 15-920,-1-14-592,-14 14 1512,0-14-4208,-14 0-2080,14 14 6288,0 0-5592,0-15 5592,-15 15-2792,15 0 2792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23T12:14:38.137"/>
    </inkml:context>
    <inkml:brush xml:id="br0">
      <inkml:brushProperty name="width" value="0.04998" units="cm"/>
      <inkml:brushProperty name="height" value="0.04998" units="cm"/>
    </inkml:brush>
  </inkml:definitions>
  <inkml:trace contextRef="#ctx0" brushRef="#br0">71 1142 7687,'0'0'0,"0"0"2296,0 0 240,0 0-2536,0 0 2768,0 0-1872,0 0-4560,0 0 8416,15 0-4752,-15-14 1104,14 14-1104,-14 0 0,0 0 944,29-14-944,-15 14 744,0-15-744,0 15 728,-14 0-728,29-14 0,-15 0 680,1 0-680,-1-1 664,-14 15-664,28-14 0,-13 14 528,-1-14-528,0-1 432,1 1-432,-15 14 0,0-14 232,14 0-232,-14 14 152,14-15-152,-14 15 0,0-14 0,0 0-64,-14 0-88,14 14 152,-14 0 0,-1-15-168,1 15 168,0 0-152,14 0 152,-15-14 0,-13 14-104,14 0 104,-15 0 0,15 0 0,14 0 0,-29 0 64,15 0-64,0 0 64,-15 0-64,29 0 0,-14 0 0,-1 0 0,1 0 0,0 0 64,14 0-64,-14-14 0,14 14 232,-15 0-232,15 0 344,0 0-344,0-15 0,-14 15 400,28-14-32,-14 14-368,0-14 336,0 0-336,15 14 368,-15-15-368,0 15 0,14-14 296,0 0-296,0-1 216,1 1-216,-15 14 0,14-14 64,0 0-64,1 14 0,13-15 0,-14 1 0,-14 14 0,15-14 0,-1 0 64,0 14-64,1-15 40,-1 15-40,-14 0 0,14-14-40,0 14-152,-14 0 192,15-14-256,-15 14-752,0 0 1008,0 0-1680,-15 14 96,1-14 800,14 0 784,-14 0 0,14 0 0,0 0 0</inkml:trace>
  <inkml:trace contextRef="#ctx0" brushRef="#br0" timeOffset="1">486 0 8135,'0'0'0,"0"0"2448,0 0-2448,0 0 2680,0 0 240,0 0-2328,0 0-6784,0 0 12880,0 0-6432,0 0-7200,0 0 14016,0 0-6904,0 0-7408,0 14 14824,0 1-7584,0-1 528,0 15-528,0-29 0,-15 28 560,15 1-560,0-1 528,0 1-528,0 14 496,0-43-496,-14 42 0,14 1 400,0-14-400,0 14 368,0-43-368,0 28 0,-14 15 296,14 0-296,0-15 280,0 1-280,0-29 0,0 43 208,0-15-208,-15 1 176,15-1-176,0-28 0,0 29 144,0-1-144,0 1 176,15 0-176,-15-15 168,0-14-168,0 14 0,0 0 152,0 1-152,0-1 168,0-14-168,0 14 0,0 1 216,0-15-8,0 0-208,14 0 176,-14-15-72,14 15-104,-14 0 0,0-14 88,15 0-88,-15-1 64,14 1-64,-14 14 0,14-14 64,-14-15-64,14 15 64,1 0-64,-1-1 64,-14 15-64,14-28 0,1 14 40,-1-1-40,0 1 24,-14 14-24,14-14 0,1 0 0,-1-1 0,-14 1 0,14 14 0,-14 0 0,14-14-24,1-1-16,-1 15 40,-14 0 0,0 0-112,14 0 112,-14 0-144,15 0 144,-15 0-176,0 0 176,14 0 0,-14 15-144,14-15 144,-14 14-88,0-14 88,14 0 0,-14 14-40,15 1 16,-15 13 24,0-28 0,0 14-40,14 1 40,-14 13-24,0-14 24,0-14 0,0 15 24,14 13-24,-14-13 40,0 13-40,0-28 0,0 14 24,0 1-24,0-1 0,0 15 0,0-15 0,0-14 0,0 14 0,0 0 16,0 1-16,0-15 48,0 0-48,15 14 0,-30-14 64,30 14-64,-15-14 64,0 14-64,0-14 0,0 0-64,14 0 64,-14 0 0,0 0-128,14-14 0,-14 0 128,0 14-792,0 0 792,0-29 0,14 15-1448,-14 0 1448,0 14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A88D4-F2EE-46EC-9092-703FE34F1BBA}" type="datetimeFigureOut">
              <a:t>6/5/2023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240C7-0C0C-48A0-929E-030369E6737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9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240C7-0C0C-48A0-929E-030369E67379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6737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Take a photo or video of an object</a:t>
            </a:r>
          </a:p>
          <a:p>
            <a:r>
              <a:rPr lang="en-US">
                <a:cs typeface="Calibri"/>
              </a:rPr>
              <a:t>Bg seg</a:t>
            </a:r>
          </a:p>
          <a:p>
            <a:r>
              <a:rPr lang="en-US">
                <a:cs typeface="Calibri"/>
              </a:rPr>
              <a:t>NERF</a:t>
            </a:r>
          </a:p>
          <a:p>
            <a:r>
              <a:rPr lang="en-US">
                <a:cs typeface="Calibri"/>
              </a:rPr>
              <a:t>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240C7-0C0C-48A0-929E-030369E67379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79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Original paper: L=10 for position, L=4 for direction</a:t>
            </a:r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240C7-0C0C-48A0-929E-030369E67379}" type="slidenum">
              <a:rPr lang="en-FR" smtClean="0"/>
              <a:t>27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2373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Direction encoded in spherical harmonics</a:t>
            </a:r>
          </a:p>
          <a:p>
            <a:endParaRPr lang="en-GB"/>
          </a:p>
          <a:p>
            <a:endParaRPr lang="en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240C7-0C0C-48A0-929E-030369E67379}" type="slidenum">
              <a:rPr lang="en-FR" smtClean="0"/>
              <a:t>30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81903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D9F15-032C-749C-DDBB-D78C8E280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756C8D-41F7-FCFE-7FB2-627A6CE8AA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7876-364F-0913-4D6A-4D7C0BC7D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C49AB-28E7-28D0-17CF-C54A2CDAF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DF6233-7972-17EF-A5FE-95FDFF0B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9964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3D479-FF06-31A3-EED7-7B8B90939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9262FB-2A56-B844-C093-C7FCD214F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4FECE-F0DA-3A42-C90A-123F4254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70968-10AF-A619-C5D0-D25FB4EBA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E2F462-3147-ACBA-12D1-6A073F12B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7254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F1F3D-49B3-2688-8EFA-30B552C24D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7AD0C-B227-78A3-25E0-B622712AD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A9015-B6EC-89E6-1D64-953711332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6B5392-B230-F320-00E7-75CC2628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2587D-D675-2F4F-F962-549F6965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19186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222CE-B105-FF90-3A43-881B7142F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17A0-C399-49AD-C8B1-DF2E3FD1C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39BC2-2380-E068-21B9-14AF111A3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68398-2ADA-E030-ADCC-7426CBC8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A7144-F132-5A17-8AA3-142F2A41C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2644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F9522-9455-A6A1-472F-400017BD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F3E48-F81E-ED11-D824-AB6BF9515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0015B-6BBA-9BB3-0676-AC74B89D0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7F588-D857-2714-209B-E618AEFDD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68CA7-9577-5F8E-D872-F8B2E5E8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349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AB32-D373-C555-7DA0-4E5AD6B5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AB7C1-2505-8CDC-2DAA-7D5A94F06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BB5CB-85FD-3B00-07BB-D26A0B691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0819A-B778-5B7F-A27E-D12E54F46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1200C9-1224-A244-A912-8BF4B0EC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1A7E6F-75C0-EB0F-C9F3-CFEF4D58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4390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C3315-486D-3404-C291-E3B2859D2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48F08-1C70-5E17-B36D-678E87B76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7D1C4-E6BF-1664-F440-32F8D020F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C461FE-3A41-F028-9137-27EBAB22D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B4B1D3-E2AC-0ED4-53D6-E64937D2C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9A98EB-1821-1E5A-0691-FB5812721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C0204D-1149-F23A-2FEE-51B89F45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93833B-8FCC-FFD4-6980-52B45DEAD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8159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68336-8FD0-DD69-815B-F9A490440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73CBA2-21C2-0553-DD79-D670BFA91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A818D-6532-7D13-785B-D1D523A55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790C98-ADC0-5CD4-AC78-D7B8F2A0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905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8C2B61-0C9B-B2AD-5F85-BE45DA088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80915F-C589-130D-FDD0-36CF69AA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DB0A4-C184-33A6-7790-7097764A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0160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ECD4-F441-863A-E2A2-4CC2F8105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08FCF-F467-EFBC-56C0-1E973FAAA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0CBA67-4683-E35C-15BF-0D48FDFCF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65EF3-5995-EE35-F139-A562652F4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E7154B-285D-BEAF-7A7F-2DD55EAF9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F3BE8F-A27C-5F88-57C4-797EACA5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25553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0767-69B5-CD8A-D450-4F159753E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3B309A-53C4-C3D4-47B1-A33CC4521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5F6DA4-D2B6-B5DA-C3C8-9FE14A11D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73D88-159B-8E3E-152B-0D6C9797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275C9-CF0C-C61B-1F07-3FD01932B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A73119-7B3E-E93C-87FC-47D5B864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6918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CD7EF2-893D-A23D-9217-41D066F9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0B2DD-B69F-FE09-5192-BD6FBA746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4D2EB-B360-6204-7F1B-4E05C40F48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68008-9E79-4D67-A394-4D7954C4282F}" type="datetimeFigureOut">
              <a:rPr lang="LID4096" smtClean="0"/>
              <a:t>06/05/2023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2B295-4FAD-30C9-A11F-CF5C2CDB05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51FB2A-8B2C-3608-C2C4-5E117402A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A2546-1BD4-45FB-9DB8-1D810412364C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67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jpeg"/><Relationship Id="rId4" Type="http://schemas.openxmlformats.org/officeDocument/2006/relationships/image" Target="../media/image1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1.png"/><Relationship Id="rId4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41.jpeg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9.png"/><Relationship Id="rId7" Type="http://schemas.openxmlformats.org/officeDocument/2006/relationships/image" Target="../media/image156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2.png"/><Relationship Id="rId4" Type="http://schemas.openxmlformats.org/officeDocument/2006/relationships/image" Target="../media/image150.png"/><Relationship Id="rId9" Type="http://schemas.openxmlformats.org/officeDocument/2006/relationships/image" Target="../media/image1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gif"/><Relationship Id="rId2" Type="http://schemas.openxmlformats.org/officeDocument/2006/relationships/image" Target="../media/image1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7.png"/><Relationship Id="rId21" Type="http://schemas.openxmlformats.org/officeDocument/2006/relationships/image" Target="../media/image19.png"/><Relationship Id="rId42" Type="http://schemas.openxmlformats.org/officeDocument/2006/relationships/customXml" Target="../ink/ink21.xml"/><Relationship Id="rId47" Type="http://schemas.openxmlformats.org/officeDocument/2006/relationships/image" Target="../media/image32.png"/><Relationship Id="rId63" Type="http://schemas.openxmlformats.org/officeDocument/2006/relationships/image" Target="../media/image40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53.png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62.png"/><Relationship Id="rId11" Type="http://schemas.openxmlformats.org/officeDocument/2006/relationships/image" Target="../media/image14.png"/><Relationship Id="rId32" Type="http://schemas.openxmlformats.org/officeDocument/2006/relationships/customXml" Target="../ink/ink16.xml"/><Relationship Id="rId37" Type="http://schemas.openxmlformats.org/officeDocument/2006/relationships/image" Target="../media/image27.png"/><Relationship Id="rId53" Type="http://schemas.openxmlformats.org/officeDocument/2006/relationships/image" Target="../media/image35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8.png"/><Relationship Id="rId102" Type="http://schemas.openxmlformats.org/officeDocument/2006/relationships/customXml" Target="../ink/ink51.xml"/><Relationship Id="rId123" Type="http://schemas.openxmlformats.org/officeDocument/2006/relationships/image" Target="../media/image70.png"/><Relationship Id="rId128" Type="http://schemas.openxmlformats.org/officeDocument/2006/relationships/customXml" Target="../ink/ink64.xml"/><Relationship Id="rId5" Type="http://schemas.openxmlformats.org/officeDocument/2006/relationships/image" Target="../media/image11.png"/><Relationship Id="rId90" Type="http://schemas.openxmlformats.org/officeDocument/2006/relationships/customXml" Target="../ink/ink45.xml"/><Relationship Id="rId95" Type="http://schemas.openxmlformats.org/officeDocument/2006/relationships/image" Target="../media/image56.png"/><Relationship Id="rId22" Type="http://schemas.openxmlformats.org/officeDocument/2006/relationships/customXml" Target="../ink/ink11.xml"/><Relationship Id="rId27" Type="http://schemas.openxmlformats.org/officeDocument/2006/relationships/image" Target="../media/image22.png"/><Relationship Id="rId43" Type="http://schemas.openxmlformats.org/officeDocument/2006/relationships/image" Target="../media/image30.png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43.png"/><Relationship Id="rId113" Type="http://schemas.openxmlformats.org/officeDocument/2006/relationships/image" Target="../media/image65.png"/><Relationship Id="rId118" Type="http://schemas.openxmlformats.org/officeDocument/2006/relationships/customXml" Target="../ink/ink59.xml"/><Relationship Id="rId80" Type="http://schemas.openxmlformats.org/officeDocument/2006/relationships/customXml" Target="../ink/ink40.xml"/><Relationship Id="rId85" Type="http://schemas.openxmlformats.org/officeDocument/2006/relationships/image" Target="../media/image51.png"/><Relationship Id="rId12" Type="http://schemas.openxmlformats.org/officeDocument/2006/relationships/customXml" Target="../ink/ink6.xml"/><Relationship Id="rId17" Type="http://schemas.openxmlformats.org/officeDocument/2006/relationships/image" Target="../media/image17.png"/><Relationship Id="rId33" Type="http://schemas.openxmlformats.org/officeDocument/2006/relationships/image" Target="../media/image25.png"/><Relationship Id="rId38" Type="http://schemas.openxmlformats.org/officeDocument/2006/relationships/customXml" Target="../ink/ink19.xml"/><Relationship Id="rId59" Type="http://schemas.openxmlformats.org/officeDocument/2006/relationships/image" Target="../media/image38.png"/><Relationship Id="rId103" Type="http://schemas.openxmlformats.org/officeDocument/2006/relationships/image" Target="../media/image60.png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73.png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46.png"/><Relationship Id="rId91" Type="http://schemas.openxmlformats.org/officeDocument/2006/relationships/image" Target="../media/image54.png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20.png"/><Relationship Id="rId28" Type="http://schemas.openxmlformats.org/officeDocument/2006/relationships/customXml" Target="../ink/ink14.xml"/><Relationship Id="rId49" Type="http://schemas.openxmlformats.org/officeDocument/2006/relationships/image" Target="../media/image33.png"/><Relationship Id="rId114" Type="http://schemas.openxmlformats.org/officeDocument/2006/relationships/customXml" Target="../ink/ink57.xml"/><Relationship Id="rId119" Type="http://schemas.openxmlformats.org/officeDocument/2006/relationships/image" Target="../media/image68.png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41.png"/><Relationship Id="rId81" Type="http://schemas.openxmlformats.org/officeDocument/2006/relationships/image" Target="../media/image49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" Type="http://schemas.openxmlformats.org/officeDocument/2006/relationships/image" Target="../media/image15.png"/><Relationship Id="rId18" Type="http://schemas.openxmlformats.org/officeDocument/2006/relationships/customXml" Target="../ink/ink9.xml"/><Relationship Id="rId39" Type="http://schemas.openxmlformats.org/officeDocument/2006/relationships/image" Target="../media/image28.png"/><Relationship Id="rId109" Type="http://schemas.openxmlformats.org/officeDocument/2006/relationships/image" Target="../media/image63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6.png"/><Relationship Id="rId76" Type="http://schemas.openxmlformats.org/officeDocument/2006/relationships/customXml" Target="../ink/ink38.xml"/><Relationship Id="rId97" Type="http://schemas.openxmlformats.org/officeDocument/2006/relationships/image" Target="../media/image57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71.png"/><Relationship Id="rId7" Type="http://schemas.openxmlformats.org/officeDocument/2006/relationships/image" Target="../media/image12.png"/><Relationship Id="rId71" Type="http://schemas.openxmlformats.org/officeDocument/2006/relationships/image" Target="../media/image44.png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23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31.png"/><Relationship Id="rId66" Type="http://schemas.openxmlformats.org/officeDocument/2006/relationships/customXml" Target="../ink/ink33.xml"/><Relationship Id="rId87" Type="http://schemas.openxmlformats.org/officeDocument/2006/relationships/image" Target="../media/image52.png"/><Relationship Id="rId110" Type="http://schemas.openxmlformats.org/officeDocument/2006/relationships/customXml" Target="../ink/ink55.xml"/><Relationship Id="rId115" Type="http://schemas.openxmlformats.org/officeDocument/2006/relationships/image" Target="../media/image66.png"/><Relationship Id="rId131" Type="http://schemas.openxmlformats.org/officeDocument/2006/relationships/image" Target="../media/image74.png"/><Relationship Id="rId61" Type="http://schemas.openxmlformats.org/officeDocument/2006/relationships/image" Target="../media/image39.png"/><Relationship Id="rId82" Type="http://schemas.openxmlformats.org/officeDocument/2006/relationships/customXml" Target="../ink/ink41.xml"/><Relationship Id="rId19" Type="http://schemas.openxmlformats.org/officeDocument/2006/relationships/image" Target="../media/image18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26.png"/><Relationship Id="rId56" Type="http://schemas.openxmlformats.org/officeDocument/2006/relationships/customXml" Target="../ink/ink28.xml"/><Relationship Id="rId77" Type="http://schemas.openxmlformats.org/officeDocument/2006/relationships/image" Target="../media/image47.png"/><Relationship Id="rId100" Type="http://schemas.openxmlformats.org/officeDocument/2006/relationships/customXml" Target="../ink/ink50.xml"/><Relationship Id="rId105" Type="http://schemas.openxmlformats.org/officeDocument/2006/relationships/image" Target="../media/image61.png"/><Relationship Id="rId126" Type="http://schemas.openxmlformats.org/officeDocument/2006/relationships/customXml" Target="../ink/ink63.xml"/><Relationship Id="rId8" Type="http://schemas.openxmlformats.org/officeDocument/2006/relationships/customXml" Target="../ink/ink4.xml"/><Relationship Id="rId51" Type="http://schemas.openxmlformats.org/officeDocument/2006/relationships/image" Target="../media/image34.png"/><Relationship Id="rId72" Type="http://schemas.openxmlformats.org/officeDocument/2006/relationships/customXml" Target="../ink/ink36.xml"/><Relationship Id="rId93" Type="http://schemas.openxmlformats.org/officeDocument/2006/relationships/image" Target="../media/image55.png"/><Relationship Id="rId98" Type="http://schemas.openxmlformats.org/officeDocument/2006/relationships/customXml" Target="../ink/ink49.xml"/><Relationship Id="rId121" Type="http://schemas.openxmlformats.org/officeDocument/2006/relationships/image" Target="../media/image69.png"/><Relationship Id="rId3" Type="http://schemas.openxmlformats.org/officeDocument/2006/relationships/image" Target="../media/image10.png"/><Relationship Id="rId25" Type="http://schemas.openxmlformats.org/officeDocument/2006/relationships/image" Target="../media/image21.png"/><Relationship Id="rId46" Type="http://schemas.openxmlformats.org/officeDocument/2006/relationships/customXml" Target="../ink/ink23.xml"/><Relationship Id="rId67" Type="http://schemas.openxmlformats.org/officeDocument/2006/relationships/image" Target="../media/image42.png"/><Relationship Id="rId116" Type="http://schemas.openxmlformats.org/officeDocument/2006/relationships/customXml" Target="../ink/ink58.xml"/><Relationship Id="rId20" Type="http://schemas.openxmlformats.org/officeDocument/2006/relationships/customXml" Target="../ink/ink10.xml"/><Relationship Id="rId41" Type="http://schemas.openxmlformats.org/officeDocument/2006/relationships/image" Target="../media/image29.png"/><Relationship Id="rId62" Type="http://schemas.openxmlformats.org/officeDocument/2006/relationships/customXml" Target="../ink/ink31.xml"/><Relationship Id="rId83" Type="http://schemas.openxmlformats.org/officeDocument/2006/relationships/image" Target="../media/image50.png"/><Relationship Id="rId88" Type="http://schemas.openxmlformats.org/officeDocument/2006/relationships/customXml" Target="../ink/ink44.xml"/><Relationship Id="rId111" Type="http://schemas.openxmlformats.org/officeDocument/2006/relationships/image" Target="../media/image64.png"/><Relationship Id="rId15" Type="http://schemas.openxmlformats.org/officeDocument/2006/relationships/image" Target="../media/image16.png"/><Relationship Id="rId36" Type="http://schemas.openxmlformats.org/officeDocument/2006/relationships/customXml" Target="../ink/ink18.xml"/><Relationship Id="rId57" Type="http://schemas.openxmlformats.org/officeDocument/2006/relationships/image" Target="../media/image37.png"/><Relationship Id="rId106" Type="http://schemas.openxmlformats.org/officeDocument/2006/relationships/customXml" Target="../ink/ink53.xml"/><Relationship Id="rId127" Type="http://schemas.openxmlformats.org/officeDocument/2006/relationships/image" Target="../media/image72.png"/><Relationship Id="rId10" Type="http://schemas.openxmlformats.org/officeDocument/2006/relationships/customXml" Target="../ink/ink5.xml"/><Relationship Id="rId31" Type="http://schemas.openxmlformats.org/officeDocument/2006/relationships/image" Target="../media/image24.png"/><Relationship Id="rId52" Type="http://schemas.openxmlformats.org/officeDocument/2006/relationships/customXml" Target="../ink/ink26.xml"/><Relationship Id="rId73" Type="http://schemas.openxmlformats.org/officeDocument/2006/relationships/image" Target="../media/image45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8.png"/><Relationship Id="rId101" Type="http://schemas.openxmlformats.org/officeDocument/2006/relationships/image" Target="../media/image59.png"/><Relationship Id="rId122" Type="http://schemas.openxmlformats.org/officeDocument/2006/relationships/customXml" Target="../ink/ink61.xml"/><Relationship Id="rId4" Type="http://schemas.openxmlformats.org/officeDocument/2006/relationships/customXml" Target="../ink/ink2.xml"/><Relationship Id="rId9" Type="http://schemas.openxmlformats.org/officeDocument/2006/relationships/image" Target="../media/image13.png"/><Relationship Id="rId26" Type="http://schemas.openxmlformats.org/officeDocument/2006/relationships/customXml" Target="../ink/ink13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8.xml"/><Relationship Id="rId21" Type="http://schemas.openxmlformats.org/officeDocument/2006/relationships/image" Target="../media/image84.png"/><Relationship Id="rId42" Type="http://schemas.openxmlformats.org/officeDocument/2006/relationships/customXml" Target="../ink/ink86.xml"/><Relationship Id="rId47" Type="http://schemas.openxmlformats.org/officeDocument/2006/relationships/image" Target="../media/image97.png"/><Relationship Id="rId63" Type="http://schemas.openxmlformats.org/officeDocument/2006/relationships/image" Target="../media/image105.png"/><Relationship Id="rId68" Type="http://schemas.openxmlformats.org/officeDocument/2006/relationships/customXml" Target="../ink/ink99.xml"/><Relationship Id="rId84" Type="http://schemas.openxmlformats.org/officeDocument/2006/relationships/customXml" Target="../ink/ink107.xml"/><Relationship Id="rId16" Type="http://schemas.openxmlformats.org/officeDocument/2006/relationships/customXml" Target="../ink/ink73.xml"/><Relationship Id="rId11" Type="http://schemas.openxmlformats.org/officeDocument/2006/relationships/image" Target="../media/image79.png"/><Relationship Id="rId32" Type="http://schemas.openxmlformats.org/officeDocument/2006/relationships/customXml" Target="../ink/ink81.xml"/><Relationship Id="rId37" Type="http://schemas.openxmlformats.org/officeDocument/2006/relationships/image" Target="../media/image92.png"/><Relationship Id="rId53" Type="http://schemas.openxmlformats.org/officeDocument/2006/relationships/image" Target="../media/image100.png"/><Relationship Id="rId58" Type="http://schemas.openxmlformats.org/officeDocument/2006/relationships/customXml" Target="../ink/ink94.xml"/><Relationship Id="rId74" Type="http://schemas.openxmlformats.org/officeDocument/2006/relationships/customXml" Target="../ink/ink102.xml"/><Relationship Id="rId79" Type="http://schemas.openxmlformats.org/officeDocument/2006/relationships/image" Target="../media/image113.png"/><Relationship Id="rId5" Type="http://schemas.openxmlformats.org/officeDocument/2006/relationships/image" Target="../media/image76.png"/><Relationship Id="rId19" Type="http://schemas.openxmlformats.org/officeDocument/2006/relationships/image" Target="../media/image83.png"/><Relationship Id="rId14" Type="http://schemas.openxmlformats.org/officeDocument/2006/relationships/customXml" Target="../ink/ink72.xml"/><Relationship Id="rId22" Type="http://schemas.openxmlformats.org/officeDocument/2006/relationships/customXml" Target="../ink/ink76.xml"/><Relationship Id="rId27" Type="http://schemas.openxmlformats.org/officeDocument/2006/relationships/image" Target="../media/image87.png"/><Relationship Id="rId30" Type="http://schemas.openxmlformats.org/officeDocument/2006/relationships/customXml" Target="../ink/ink80.xml"/><Relationship Id="rId35" Type="http://schemas.openxmlformats.org/officeDocument/2006/relationships/image" Target="../media/image91.png"/><Relationship Id="rId43" Type="http://schemas.openxmlformats.org/officeDocument/2006/relationships/image" Target="../media/image95.png"/><Relationship Id="rId48" Type="http://schemas.openxmlformats.org/officeDocument/2006/relationships/customXml" Target="../ink/ink89.xml"/><Relationship Id="rId56" Type="http://schemas.openxmlformats.org/officeDocument/2006/relationships/customXml" Target="../ink/ink93.xml"/><Relationship Id="rId64" Type="http://schemas.openxmlformats.org/officeDocument/2006/relationships/customXml" Target="../ink/ink97.xml"/><Relationship Id="rId69" Type="http://schemas.openxmlformats.org/officeDocument/2006/relationships/image" Target="../media/image108.png"/><Relationship Id="rId77" Type="http://schemas.openxmlformats.org/officeDocument/2006/relationships/image" Target="../media/image112.png"/><Relationship Id="rId8" Type="http://schemas.openxmlformats.org/officeDocument/2006/relationships/customXml" Target="../ink/ink69.xml"/><Relationship Id="rId51" Type="http://schemas.openxmlformats.org/officeDocument/2006/relationships/image" Target="../media/image99.png"/><Relationship Id="rId72" Type="http://schemas.openxmlformats.org/officeDocument/2006/relationships/customXml" Target="../ink/ink101.xml"/><Relationship Id="rId80" Type="http://schemas.openxmlformats.org/officeDocument/2006/relationships/customXml" Target="../ink/ink105.xml"/><Relationship Id="rId85" Type="http://schemas.openxmlformats.org/officeDocument/2006/relationships/image" Target="../media/image116.png"/><Relationship Id="rId3" Type="http://schemas.openxmlformats.org/officeDocument/2006/relationships/image" Target="../media/image75.png"/><Relationship Id="rId12" Type="http://schemas.openxmlformats.org/officeDocument/2006/relationships/customXml" Target="../ink/ink71.xml"/><Relationship Id="rId17" Type="http://schemas.openxmlformats.org/officeDocument/2006/relationships/image" Target="../media/image82.png"/><Relationship Id="rId25" Type="http://schemas.openxmlformats.org/officeDocument/2006/relationships/image" Target="../media/image86.png"/><Relationship Id="rId33" Type="http://schemas.openxmlformats.org/officeDocument/2006/relationships/image" Target="../media/image90.png"/><Relationship Id="rId38" Type="http://schemas.openxmlformats.org/officeDocument/2006/relationships/customXml" Target="../ink/ink84.xml"/><Relationship Id="rId46" Type="http://schemas.openxmlformats.org/officeDocument/2006/relationships/customXml" Target="../ink/ink88.xml"/><Relationship Id="rId59" Type="http://schemas.openxmlformats.org/officeDocument/2006/relationships/image" Target="../media/image103.png"/><Relationship Id="rId67" Type="http://schemas.openxmlformats.org/officeDocument/2006/relationships/image" Target="../media/image107.png"/><Relationship Id="rId20" Type="http://schemas.openxmlformats.org/officeDocument/2006/relationships/customXml" Target="../ink/ink75.xml"/><Relationship Id="rId41" Type="http://schemas.openxmlformats.org/officeDocument/2006/relationships/image" Target="../media/image94.png"/><Relationship Id="rId54" Type="http://schemas.openxmlformats.org/officeDocument/2006/relationships/customXml" Target="../ink/ink92.xml"/><Relationship Id="rId62" Type="http://schemas.openxmlformats.org/officeDocument/2006/relationships/customXml" Target="../ink/ink96.xml"/><Relationship Id="rId70" Type="http://schemas.openxmlformats.org/officeDocument/2006/relationships/customXml" Target="../ink/ink100.xml"/><Relationship Id="rId75" Type="http://schemas.openxmlformats.org/officeDocument/2006/relationships/image" Target="../media/image111.png"/><Relationship Id="rId83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8.xml"/><Relationship Id="rId15" Type="http://schemas.openxmlformats.org/officeDocument/2006/relationships/image" Target="../media/image81.png"/><Relationship Id="rId23" Type="http://schemas.openxmlformats.org/officeDocument/2006/relationships/image" Target="../media/image85.png"/><Relationship Id="rId28" Type="http://schemas.openxmlformats.org/officeDocument/2006/relationships/customXml" Target="../ink/ink79.xml"/><Relationship Id="rId36" Type="http://schemas.openxmlformats.org/officeDocument/2006/relationships/customXml" Target="../ink/ink83.xml"/><Relationship Id="rId49" Type="http://schemas.openxmlformats.org/officeDocument/2006/relationships/image" Target="../media/image98.png"/><Relationship Id="rId57" Type="http://schemas.openxmlformats.org/officeDocument/2006/relationships/image" Target="../media/image102.png"/><Relationship Id="rId10" Type="http://schemas.openxmlformats.org/officeDocument/2006/relationships/customXml" Target="../ink/ink70.xml"/><Relationship Id="rId31" Type="http://schemas.openxmlformats.org/officeDocument/2006/relationships/image" Target="../media/image89.png"/><Relationship Id="rId44" Type="http://schemas.openxmlformats.org/officeDocument/2006/relationships/customXml" Target="../ink/ink87.xml"/><Relationship Id="rId52" Type="http://schemas.openxmlformats.org/officeDocument/2006/relationships/customXml" Target="../ink/ink91.xml"/><Relationship Id="rId60" Type="http://schemas.openxmlformats.org/officeDocument/2006/relationships/customXml" Target="../ink/ink95.xml"/><Relationship Id="rId65" Type="http://schemas.openxmlformats.org/officeDocument/2006/relationships/image" Target="../media/image106.png"/><Relationship Id="rId73" Type="http://schemas.openxmlformats.org/officeDocument/2006/relationships/image" Target="../media/image110.png"/><Relationship Id="rId78" Type="http://schemas.openxmlformats.org/officeDocument/2006/relationships/customXml" Target="../ink/ink104.xml"/><Relationship Id="rId81" Type="http://schemas.openxmlformats.org/officeDocument/2006/relationships/image" Target="../media/image114.png"/><Relationship Id="rId86" Type="http://schemas.openxmlformats.org/officeDocument/2006/relationships/customXml" Target="../ink/ink108.xml"/><Relationship Id="rId4" Type="http://schemas.openxmlformats.org/officeDocument/2006/relationships/customXml" Target="../ink/ink67.xml"/><Relationship Id="rId9" Type="http://schemas.openxmlformats.org/officeDocument/2006/relationships/image" Target="../media/image78.png"/><Relationship Id="rId13" Type="http://schemas.openxmlformats.org/officeDocument/2006/relationships/image" Target="../media/image80.png"/><Relationship Id="rId18" Type="http://schemas.openxmlformats.org/officeDocument/2006/relationships/customXml" Target="../ink/ink74.xml"/><Relationship Id="rId39" Type="http://schemas.openxmlformats.org/officeDocument/2006/relationships/image" Target="../media/image93.png"/><Relationship Id="rId34" Type="http://schemas.openxmlformats.org/officeDocument/2006/relationships/customXml" Target="../ink/ink82.xml"/><Relationship Id="rId50" Type="http://schemas.openxmlformats.org/officeDocument/2006/relationships/customXml" Target="../ink/ink90.xml"/><Relationship Id="rId55" Type="http://schemas.openxmlformats.org/officeDocument/2006/relationships/image" Target="../media/image101.png"/><Relationship Id="rId76" Type="http://schemas.openxmlformats.org/officeDocument/2006/relationships/customXml" Target="../ink/ink103.xml"/><Relationship Id="rId7" Type="http://schemas.openxmlformats.org/officeDocument/2006/relationships/image" Target="../media/image77.png"/><Relationship Id="rId71" Type="http://schemas.openxmlformats.org/officeDocument/2006/relationships/image" Target="../media/image109.png"/><Relationship Id="rId2" Type="http://schemas.openxmlformats.org/officeDocument/2006/relationships/customXml" Target="../ink/ink66.xml"/><Relationship Id="rId29" Type="http://schemas.openxmlformats.org/officeDocument/2006/relationships/image" Target="../media/image88.png"/><Relationship Id="rId24" Type="http://schemas.openxmlformats.org/officeDocument/2006/relationships/customXml" Target="../ink/ink77.xml"/><Relationship Id="rId40" Type="http://schemas.openxmlformats.org/officeDocument/2006/relationships/customXml" Target="../ink/ink85.xml"/><Relationship Id="rId45" Type="http://schemas.openxmlformats.org/officeDocument/2006/relationships/image" Target="../media/image96.png"/><Relationship Id="rId66" Type="http://schemas.openxmlformats.org/officeDocument/2006/relationships/customXml" Target="../ink/ink98.xml"/><Relationship Id="rId87" Type="http://schemas.openxmlformats.org/officeDocument/2006/relationships/image" Target="../media/image117.png"/><Relationship Id="rId61" Type="http://schemas.openxmlformats.org/officeDocument/2006/relationships/image" Target="../media/image104.png"/><Relationship Id="rId82" Type="http://schemas.openxmlformats.org/officeDocument/2006/relationships/customXml" Target="../ink/ink10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gif"/><Relationship Id="rId9" Type="http://schemas.openxmlformats.org/officeDocument/2006/relationships/image" Target="../media/image12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7" Type="http://schemas.openxmlformats.org/officeDocument/2006/relationships/image" Target="../media/image13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DFB6B-73F5-AD61-D15C-EAC7D5D1C7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🍻 Hold my </a:t>
            </a:r>
            <a:r>
              <a:rPr lang="en-US" dirty="0" err="1"/>
              <a:t>NeRF</a:t>
            </a:r>
            <a:r>
              <a:rPr lang="en-US" dirty="0"/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E2233-7353-09AD-33E6-A24D6E9E6A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Niklas Bieck, Fabiano </a:t>
            </a:r>
            <a:r>
              <a:rPr lang="en-US" err="1"/>
              <a:t>Manschein</a:t>
            </a:r>
            <a:r>
              <a:rPr lang="en-US"/>
              <a:t>, Yuya Takagi</a:t>
            </a:r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135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2D5CD-A105-81C3-12EB-65FD6695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Background Removal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6331-1F6E-6E0B-BC18-DEA4C8673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47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Rembg</a:t>
            </a:r>
            <a:endParaRPr lang="en-US" err="1"/>
          </a:p>
          <a:p>
            <a:pPr lvl="1"/>
            <a:r>
              <a:rPr lang="en-US">
                <a:ea typeface="Calibri"/>
                <a:cs typeface="Calibri"/>
              </a:rPr>
              <a:t>U2-Net based method to segment distinct region of the image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Very efficient with extracting object from the image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Problem</a:t>
            </a:r>
            <a:endParaRPr lang="en-US"/>
          </a:p>
          <a:p>
            <a:r>
              <a:rPr lang="en-US" err="1">
                <a:cs typeface="Calibri"/>
              </a:rPr>
              <a:t>Rembg</a:t>
            </a:r>
            <a:r>
              <a:rPr lang="en-US">
                <a:cs typeface="Calibri"/>
              </a:rPr>
              <a:t> is efficient when the model is by itself, 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but it works very poorly with hand-held objects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pic>
        <p:nvPicPr>
          <p:cNvPr id="17" name="Picture 16" descr="A picture containing person, hand, holding, indoor&#10;&#10;Description automatically generated">
            <a:extLst>
              <a:ext uri="{FF2B5EF4-FFF2-40B4-BE49-F238E27FC236}">
                <a16:creationId xmlns:a16="http://schemas.microsoft.com/office/drawing/2014/main" id="{19AE9783-D8B1-2CF4-BE6C-77EDF10B8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321" y="4271683"/>
            <a:ext cx="1317625" cy="2339975"/>
          </a:xfrm>
          <a:prstGeom prst="rect">
            <a:avLst/>
          </a:prstGeom>
        </p:spPr>
      </p:pic>
      <p:pic>
        <p:nvPicPr>
          <p:cNvPr id="4" name="Picture 4" descr="A picture containing silhouette, light&#10;&#10;Description automatically generated">
            <a:extLst>
              <a:ext uri="{FF2B5EF4-FFF2-40B4-BE49-F238E27FC236}">
                <a16:creationId xmlns:a16="http://schemas.microsoft.com/office/drawing/2014/main" id="{AF5F231F-795B-5A62-0E03-7CE91A05E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507" y="1909481"/>
            <a:ext cx="1010871" cy="1801906"/>
          </a:xfrm>
          <a:prstGeom prst="rect">
            <a:avLst/>
          </a:prstGeom>
        </p:spPr>
      </p:pic>
      <p:pic>
        <p:nvPicPr>
          <p:cNvPr id="5" name="Picture 5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A01F0F13-349B-0744-CD0E-E8CD0D790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0602" y="1909482"/>
            <a:ext cx="1033503" cy="1801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37C4D-9831-26DC-82AC-BE8579A30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3887" y="4262718"/>
            <a:ext cx="1317625" cy="233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A16BF-1C9B-D21C-6183-A1F299C26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CCE4E-69EA-6636-14D7-EDE175420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D6F87-2E2C-66C7-FC98-105593F3D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555" y="2559423"/>
            <a:ext cx="1317625" cy="2336800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E283AF7D-1DF2-018C-5C35-1D21339D3C46}"/>
              </a:ext>
            </a:extLst>
          </p:cNvPr>
          <p:cNvSpPr txBox="1"/>
          <p:nvPr/>
        </p:nvSpPr>
        <p:spPr>
          <a:xfrm>
            <a:off x="4239653" y="4919663"/>
            <a:ext cx="1523812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HSV segment</a:t>
            </a:r>
            <a:endParaRPr lang="en-US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4588C50-E61A-8A5E-45B2-6C899EEF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330" y="2559423"/>
            <a:ext cx="1317625" cy="227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0B083-F820-E741-66EF-37A02DF97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105" y="2559423"/>
            <a:ext cx="1317625" cy="2336800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573D354E-264E-EAE9-B22B-06F3F5D174EB}"/>
              </a:ext>
            </a:extLst>
          </p:cNvPr>
          <p:cNvSpPr txBox="1"/>
          <p:nvPr/>
        </p:nvSpPr>
        <p:spPr>
          <a:xfrm>
            <a:off x="6393330" y="4921623"/>
            <a:ext cx="1317625" cy="3698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Mask </a:t>
            </a:r>
            <a:r>
              <a:rPr lang="en-US" err="1">
                <a:cs typeface="Calibri"/>
              </a:rPr>
              <a:t>rcnn</a:t>
            </a:r>
            <a:endParaRPr lang="en-US" err="1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BAD1DD5B-4B9E-84AF-D857-D5CE132B4BF6}"/>
              </a:ext>
            </a:extLst>
          </p:cNvPr>
          <p:cNvSpPr txBox="1"/>
          <p:nvPr/>
        </p:nvSpPr>
        <p:spPr>
          <a:xfrm>
            <a:off x="8403105" y="4921623"/>
            <a:ext cx="1317625" cy="3698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cs typeface="Calibri"/>
              </a:rPr>
              <a:t>Rembg</a:t>
            </a:r>
            <a:r>
              <a:rPr lang="en-US">
                <a:cs typeface="Calibri"/>
              </a:rPr>
              <a:t> x2</a:t>
            </a:r>
          </a:p>
        </p:txBody>
      </p:sp>
      <p:pic>
        <p:nvPicPr>
          <p:cNvPr id="10" name="Picture 9" descr="A picture containing person, hand, holding, indoor&#10;&#10;Description automatically generated">
            <a:extLst>
              <a:ext uri="{FF2B5EF4-FFF2-40B4-BE49-F238E27FC236}">
                <a16:creationId xmlns:a16="http://schemas.microsoft.com/office/drawing/2014/main" id="{468C96C1-F7D7-85E2-7D6C-5EEB1B0DA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780" y="2559423"/>
            <a:ext cx="1317625" cy="23399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FA0CA9-8C6E-E28A-7C6A-CE40FC144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005" y="2559423"/>
            <a:ext cx="1317625" cy="2339975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3B2D6050-E0CA-BF8C-0248-F0A25E3A3F90}"/>
              </a:ext>
            </a:extLst>
          </p:cNvPr>
          <p:cNvSpPr txBox="1"/>
          <p:nvPr/>
        </p:nvSpPr>
        <p:spPr>
          <a:xfrm>
            <a:off x="2373780" y="4921623"/>
            <a:ext cx="1317625" cy="3698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cs typeface="Calibri"/>
              </a:rPr>
              <a:t>Rembg</a:t>
            </a:r>
            <a:endParaRPr lang="en-US" err="1"/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5334C9B7-17A4-F154-E0A7-8124718EF9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571" t="3396" r="2286" b="8090"/>
          <a:stretch/>
        </p:blipFill>
        <p:spPr>
          <a:xfrm>
            <a:off x="10412880" y="2559423"/>
            <a:ext cx="1317625" cy="2306638"/>
          </a:xfrm>
          <a:prstGeom prst="rect">
            <a:avLst/>
          </a:prstGeom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BF23F405-C454-DB91-AE91-F1F0B9A89281}"/>
              </a:ext>
            </a:extLst>
          </p:cNvPr>
          <p:cNvSpPr txBox="1"/>
          <p:nvPr/>
        </p:nvSpPr>
        <p:spPr>
          <a:xfrm>
            <a:off x="10412880" y="4921623"/>
            <a:ext cx="1317625" cy="3698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DeepLabv3</a:t>
            </a:r>
          </a:p>
        </p:txBody>
      </p:sp>
      <p:sp>
        <p:nvSpPr>
          <p:cNvPr id="15" name="TextBox 12">
            <a:extLst>
              <a:ext uri="{FF2B5EF4-FFF2-40B4-BE49-F238E27FC236}">
                <a16:creationId xmlns:a16="http://schemas.microsoft.com/office/drawing/2014/main" id="{38E31034-7260-1535-0825-0EAA8033F72B}"/>
              </a:ext>
            </a:extLst>
          </p:cNvPr>
          <p:cNvSpPr txBox="1"/>
          <p:nvPr/>
        </p:nvSpPr>
        <p:spPr>
          <a:xfrm>
            <a:off x="364005" y="4921623"/>
            <a:ext cx="1317625" cy="36988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LID4096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Original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17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83CBA-ED1D-1CB8-1149-257A8B3B6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Alternative: SEEM for object segmentation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C0D94668-EFB3-43AB-BEE6-D4FC241D6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3" t="2357" r="1762" b="2357"/>
          <a:stretch/>
        </p:blipFill>
        <p:spPr>
          <a:xfrm>
            <a:off x="6553200" y="4059238"/>
            <a:ext cx="2005013" cy="2592388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924ECE1-D26E-8A1A-DC4E-465D31275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0220" y="4057650"/>
            <a:ext cx="1455738" cy="2592388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656B444-E3E1-CDBE-3FE3-EA7CD7A08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538" y="4059238"/>
            <a:ext cx="1947863" cy="2592388"/>
          </a:xfrm>
          <a:prstGeom prst="rect">
            <a:avLst/>
          </a:prstGeom>
        </p:spPr>
      </p:pic>
      <p:pic>
        <p:nvPicPr>
          <p:cNvPr id="8" name="Picture 8" descr="A picture containing person, indoor, drink, drinking&#10;&#10;Description automatically generated">
            <a:extLst>
              <a:ext uri="{FF2B5EF4-FFF2-40B4-BE49-F238E27FC236}">
                <a16:creationId xmlns:a16="http://schemas.microsoft.com/office/drawing/2014/main" id="{28C93BE0-0B0B-67FC-E54A-B68A3F315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059238"/>
            <a:ext cx="1947863" cy="2592388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8550DD8-A4F5-2A22-010B-22AA62E4AF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6488" y="4059238"/>
            <a:ext cx="1455738" cy="259238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9CE1D3EC-87A4-69FB-6E75-519BF96EBB6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167" t="2076" r="2715" b="2422"/>
          <a:stretch/>
        </p:blipFill>
        <p:spPr>
          <a:xfrm>
            <a:off x="4384675" y="4059238"/>
            <a:ext cx="2000250" cy="259238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E54CC0-9073-E6C0-FCA0-E7231367388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754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  <a:cs typeface="Calibri" panose="020F0502020204030204"/>
              </a:rPr>
              <a:t>Recent segmentation architecture</a:t>
            </a:r>
          </a:p>
          <a:p>
            <a:r>
              <a:rPr lang="en-US">
                <a:ea typeface="Calibri"/>
                <a:cs typeface="Calibri" panose="020F0502020204030204"/>
              </a:rPr>
              <a:t>Supports semantic, instance, panoptic segmentation</a:t>
            </a:r>
          </a:p>
          <a:p>
            <a:r>
              <a:rPr lang="en-US">
                <a:ea typeface="Calibri"/>
                <a:cs typeface="Calibri" panose="020F0502020204030204"/>
              </a:rPr>
              <a:t>Input prompt: visual, text, reference, and composition</a:t>
            </a:r>
          </a:p>
          <a:p>
            <a:pPr marL="0" indent="0">
              <a:buNone/>
            </a:pPr>
            <a:endParaRPr lang="en-US"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37112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59AB4C8-9178-4F7A-8404-6890510B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74399-EB99-7483-E2EC-4E1D677A7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1"/>
            <a:ext cx="10909640" cy="18326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Camera pose estimation with COLMAP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4CFDFB37-4BC7-42C6-915D-A6609139B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234391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map, snow&#10;&#10;Description automatically generated">
            <a:extLst>
              <a:ext uri="{FF2B5EF4-FFF2-40B4-BE49-F238E27FC236}">
                <a16:creationId xmlns:a16="http://schemas.microsoft.com/office/drawing/2014/main" id="{B4C90658-CAAC-F3D7-F8EC-6222E8654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38" y="3124200"/>
            <a:ext cx="10342876" cy="3102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BBABF-622E-11B8-862F-6EA685E9E4DF}"/>
              </a:ext>
            </a:extLst>
          </p:cNvPr>
          <p:cNvSpPr txBox="1"/>
          <p:nvPr/>
        </p:nvSpPr>
        <p:spPr>
          <a:xfrm>
            <a:off x="9808882" y="6189382"/>
            <a:ext cx="14652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>
                <a:ea typeface="+mn-lt"/>
                <a:cs typeface="+mn-lt"/>
              </a:rPr>
              <a:t>Schönberger et al. 2016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3429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FFA5FC-70C3-C234-A5A1-2C820771B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>
                <a:cs typeface="Calibri Light"/>
              </a:rPr>
              <a:t>Incremental Structure-from-Motion pipeline</a:t>
            </a:r>
            <a:endParaRPr lang="en-US" sz="5200" kern="120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D518A8-338E-8FB7-3CAB-4555A8FF6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75" y="2087636"/>
            <a:ext cx="10512547" cy="1997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ECFFA2-EE3B-0C19-BD79-F40D9FF51529}"/>
              </a:ext>
            </a:extLst>
          </p:cNvPr>
          <p:cNvSpPr txBox="1"/>
          <p:nvPr/>
        </p:nvSpPr>
        <p:spPr>
          <a:xfrm>
            <a:off x="9967632" y="4133569"/>
            <a:ext cx="146526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>
                <a:ea typeface="+mn-lt"/>
                <a:cs typeface="+mn-lt"/>
              </a:rPr>
              <a:t>Schönberger et al. 2016</a:t>
            </a:r>
            <a:endParaRPr lang="en-US" sz="100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BA8E0-4AF3-FB16-9B6C-5F25A9D4336A}"/>
              </a:ext>
            </a:extLst>
          </p:cNvPr>
          <p:cNvSpPr txBox="1"/>
          <p:nvPr/>
        </p:nvSpPr>
        <p:spPr>
          <a:xfrm>
            <a:off x="1047750" y="4794250"/>
            <a:ext cx="1037907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cs typeface="Calibri" panose="020F0502020204030204"/>
              </a:rPr>
              <a:t>Correspondence Search</a:t>
            </a:r>
            <a:r>
              <a:rPr lang="en-US">
                <a:cs typeface="Calibri" panose="020F0502020204030204"/>
              </a:rPr>
              <a:t>: find scene overlap in input images and identify projections of the same points in overlapping images.</a:t>
            </a:r>
          </a:p>
          <a:p>
            <a:pPr marL="285750" indent="-285750">
              <a:buFont typeface="Arial"/>
              <a:buChar char="•"/>
            </a:pPr>
            <a:r>
              <a:rPr lang="en-US" b="1">
                <a:cs typeface="Calibri" panose="020F0502020204030204"/>
              </a:rPr>
              <a:t>Incremental Reconstruction</a:t>
            </a:r>
            <a:r>
              <a:rPr lang="en-US">
                <a:cs typeface="Calibri" panose="020F0502020204030204"/>
              </a:rPr>
              <a:t>: find pose estimates for registered images and the reconstructed scene structure as a set of points.</a:t>
            </a:r>
          </a:p>
        </p:txBody>
      </p:sp>
    </p:spTree>
    <p:extLst>
      <p:ext uri="{BB962C8B-B14F-4D97-AF65-F5344CB8AC3E}">
        <p14:creationId xmlns:p14="http://schemas.microsoft.com/office/powerpoint/2010/main" val="2681218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9AE8D93-544B-22E8-2D3E-69B2BF74C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NeRF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FC0378B-3F0B-C777-B1D8-DC03A39DB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rchid">
            <a:hlinkClick r:id="" action="ppaction://media"/>
            <a:extLst>
              <a:ext uri="{FF2B5EF4-FFF2-40B4-BE49-F238E27FC236}">
                <a16:creationId xmlns:a16="http://schemas.microsoft.com/office/drawing/2014/main" id="{E71D92DA-B582-39DD-9919-49AA2A48C4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296" y="664712"/>
            <a:ext cx="7214616" cy="5501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9F8F8B-7893-A462-CAA7-8FD169BF733F}"/>
              </a:ext>
            </a:extLst>
          </p:cNvPr>
          <p:cNvSpPr txBox="1"/>
          <p:nvPr/>
        </p:nvSpPr>
        <p:spPr>
          <a:xfrm>
            <a:off x="10477184" y="6466828"/>
            <a:ext cx="1391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Mildenhall et al. (2020)</a:t>
            </a:r>
            <a:endParaRPr lang="LID4096" sz="1000"/>
          </a:p>
        </p:txBody>
      </p:sp>
    </p:spTree>
    <p:extLst>
      <p:ext uri="{BB962C8B-B14F-4D97-AF65-F5344CB8AC3E}">
        <p14:creationId xmlns:p14="http://schemas.microsoft.com/office/powerpoint/2010/main" val="255184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C874CE-68C7-C3CF-2292-1313DD64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GB" sz="4000"/>
              <a:t>NeRF Overview</a:t>
            </a:r>
            <a:endParaRPr lang="en-FR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D7A7-6000-107B-A985-58A9469FF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en-GB" sz="2000"/>
              <a:t>Introduced by Mildenhall et al. in 2020</a:t>
            </a:r>
          </a:p>
          <a:p>
            <a:pPr algn="ctr"/>
            <a:r>
              <a:rPr lang="en-GB" sz="2000"/>
              <a:t>Volumetric Rendering based on a neural scene representation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C732CA-69DD-268B-8E3D-75CF4ACD3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2580339"/>
            <a:ext cx="10515595" cy="3549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CF5639-716B-1157-930B-BE576BABFF8D}"/>
              </a:ext>
            </a:extLst>
          </p:cNvPr>
          <p:cNvSpPr txBox="1"/>
          <p:nvPr/>
        </p:nvSpPr>
        <p:spPr>
          <a:xfrm>
            <a:off x="9682259" y="5657203"/>
            <a:ext cx="1391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Mildenhall et al. (2020)</a:t>
            </a:r>
            <a:endParaRPr lang="LID4096" sz="1000"/>
          </a:p>
        </p:txBody>
      </p:sp>
    </p:spTree>
    <p:extLst>
      <p:ext uri="{BB962C8B-B14F-4D97-AF65-F5344CB8AC3E}">
        <p14:creationId xmlns:p14="http://schemas.microsoft.com/office/powerpoint/2010/main" val="1006093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2683-E077-DB6A-07AC-FD267309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Volume Rendering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B8D1E-85A6-E9CC-39EF-F6192EEBB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b="0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e>
                    </m:d>
                  </m:oMath>
                </a14:m>
                <a:endParaRPr lang="en-FR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B8D1E-85A6-E9CC-39EF-F6192EEBB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00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2683-E077-DB6A-07AC-FD267309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Volume Rendering</a:t>
            </a:r>
            <a:endParaRPr lang="en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B8D1E-85A6-E9CC-39EF-F6192EEBBB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b="0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𝑑𝑠</m:t>
                            </m:r>
                          </m:e>
                        </m:nary>
                      </m:e>
                    </m:d>
                  </m:oMath>
                </a14:m>
                <a:endParaRPr lang="en-FR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F4B8D1E-85A6-E9CC-39EF-F6192EEBBB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C5EE17-B477-15F2-EE6C-8151C01134C0}"/>
              </a:ext>
            </a:extLst>
          </p:cNvPr>
          <p:cNvSpPr txBox="1"/>
          <p:nvPr/>
        </p:nvSpPr>
        <p:spPr>
          <a:xfrm>
            <a:off x="3148013" y="4001294"/>
            <a:ext cx="5895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What does that mean?</a:t>
            </a:r>
            <a:endParaRPr lang="LID4096" sz="4800"/>
          </a:p>
        </p:txBody>
      </p:sp>
    </p:spTree>
    <p:extLst>
      <p:ext uri="{BB962C8B-B14F-4D97-AF65-F5344CB8AC3E}">
        <p14:creationId xmlns:p14="http://schemas.microsoft.com/office/powerpoint/2010/main" val="53618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D91B4DF5-B336-4F47-9A15-7644371923E9}"/>
              </a:ext>
            </a:extLst>
          </p:cNvPr>
          <p:cNvSpPr/>
          <p:nvPr/>
        </p:nvSpPr>
        <p:spPr>
          <a:xfrm>
            <a:off x="2519303" y="2105057"/>
            <a:ext cx="2194560" cy="21945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BC322-8C82-D64D-6CDD-960F7119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Alpha Blending</a:t>
            </a:r>
            <a:endParaRPr lang="en-FR"/>
          </a:p>
        </p:txBody>
      </p:sp>
      <p:sp>
        <p:nvSpPr>
          <p:cNvPr id="12" name="Rettangolo 17">
            <a:extLst>
              <a:ext uri="{FF2B5EF4-FFF2-40B4-BE49-F238E27FC236}">
                <a16:creationId xmlns:a16="http://schemas.microsoft.com/office/drawing/2014/main" id="{84B61C14-6D84-9E0A-C018-D6240FE99E6A}"/>
              </a:ext>
            </a:extLst>
          </p:cNvPr>
          <p:cNvSpPr/>
          <p:nvPr/>
        </p:nvSpPr>
        <p:spPr>
          <a:xfrm>
            <a:off x="1881066" y="2749271"/>
            <a:ext cx="2194560" cy="21945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4" name="Rettangolo 17">
            <a:extLst>
              <a:ext uri="{FF2B5EF4-FFF2-40B4-BE49-F238E27FC236}">
                <a16:creationId xmlns:a16="http://schemas.microsoft.com/office/drawing/2014/main" id="{045E8E58-41A6-147D-A67E-E2A4231BBBE5}"/>
              </a:ext>
            </a:extLst>
          </p:cNvPr>
          <p:cNvSpPr/>
          <p:nvPr/>
        </p:nvSpPr>
        <p:spPr>
          <a:xfrm>
            <a:off x="1242829" y="3393485"/>
            <a:ext cx="2194560" cy="21945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5ECAAF-6501-4A04-C344-45A18D980D57}"/>
              </a:ext>
            </a:extLst>
          </p:cNvPr>
          <p:cNvCxnSpPr>
            <a:cxnSpLocks/>
          </p:cNvCxnSpPr>
          <p:nvPr/>
        </p:nvCxnSpPr>
        <p:spPr>
          <a:xfrm flipH="1">
            <a:off x="3437389" y="4299617"/>
            <a:ext cx="1276474" cy="12884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87A665-A887-617A-3B1E-9611A80CB24E}"/>
              </a:ext>
            </a:extLst>
          </p:cNvPr>
          <p:cNvCxnSpPr>
            <a:cxnSpLocks/>
          </p:cNvCxnSpPr>
          <p:nvPr/>
        </p:nvCxnSpPr>
        <p:spPr>
          <a:xfrm flipH="1">
            <a:off x="3437389" y="2105057"/>
            <a:ext cx="1276474" cy="12884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F65722-42F3-8DDE-55CE-B2B848DEC7F0}"/>
              </a:ext>
            </a:extLst>
          </p:cNvPr>
          <p:cNvCxnSpPr>
            <a:cxnSpLocks/>
          </p:cNvCxnSpPr>
          <p:nvPr/>
        </p:nvCxnSpPr>
        <p:spPr>
          <a:xfrm flipV="1">
            <a:off x="1242829" y="2098438"/>
            <a:ext cx="1276474" cy="12950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4457A-BD6D-7C66-B8CC-EFAA736A2412}"/>
                  </a:ext>
                </a:extLst>
              </p:cNvPr>
              <p:cNvSpPr txBox="1"/>
              <p:nvPr/>
            </p:nvSpPr>
            <p:spPr>
              <a:xfrm>
                <a:off x="3638354" y="5449545"/>
                <a:ext cx="605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4457A-BD6D-7C66-B8CC-EFAA736A2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354" y="5449545"/>
                <a:ext cx="605679" cy="276999"/>
              </a:xfrm>
              <a:prstGeom prst="rect">
                <a:avLst/>
              </a:prstGeom>
              <a:blipFill>
                <a:blip r:embed="rId2"/>
                <a:stretch>
                  <a:fillRect l="-9091" r="-40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B3982-1A8E-ADFA-4E42-81C0967E1F40}"/>
                  </a:ext>
                </a:extLst>
              </p:cNvPr>
              <p:cNvSpPr txBox="1"/>
              <p:nvPr/>
            </p:nvSpPr>
            <p:spPr>
              <a:xfrm>
                <a:off x="4244033" y="4805331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B3982-1A8E-ADFA-4E42-81C0967E1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033" y="4805331"/>
                <a:ext cx="616323" cy="276999"/>
              </a:xfrm>
              <a:prstGeom prst="rect">
                <a:avLst/>
              </a:prstGeom>
              <a:blipFill>
                <a:blip r:embed="rId3"/>
                <a:stretch>
                  <a:fillRect l="-7921" r="-39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4294B-E8BE-002B-BE4C-262346BCB915}"/>
                  </a:ext>
                </a:extLst>
              </p:cNvPr>
              <p:cNvSpPr txBox="1"/>
              <p:nvPr/>
            </p:nvSpPr>
            <p:spPr>
              <a:xfrm>
                <a:off x="4849712" y="4161117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4294B-E8BE-002B-BE4C-262346BC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712" y="4161117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96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208A-CE63-F367-2EAA-5CE0A5EFB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LID4096"/>
          </a:p>
        </p:txBody>
      </p:sp>
      <p:graphicFrame>
        <p:nvGraphicFramePr>
          <p:cNvPr id="28" name="Content Placeholder 2">
            <a:extLst>
              <a:ext uri="{FF2B5EF4-FFF2-40B4-BE49-F238E27FC236}">
                <a16:creationId xmlns:a16="http://schemas.microsoft.com/office/drawing/2014/main" id="{746AC4FF-09E7-9433-DA98-0861E593318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4375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D91B4DF5-B336-4F47-9A15-7644371923E9}"/>
              </a:ext>
            </a:extLst>
          </p:cNvPr>
          <p:cNvSpPr/>
          <p:nvPr/>
        </p:nvSpPr>
        <p:spPr>
          <a:xfrm>
            <a:off x="2519303" y="2105057"/>
            <a:ext cx="2194560" cy="21945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BC322-8C82-D64D-6CDD-960F7119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Alpha Blending</a:t>
            </a:r>
            <a:endParaRPr lang="en-FR"/>
          </a:p>
        </p:txBody>
      </p:sp>
      <p:sp>
        <p:nvSpPr>
          <p:cNvPr id="12" name="Rettangolo 17">
            <a:extLst>
              <a:ext uri="{FF2B5EF4-FFF2-40B4-BE49-F238E27FC236}">
                <a16:creationId xmlns:a16="http://schemas.microsoft.com/office/drawing/2014/main" id="{84B61C14-6D84-9E0A-C018-D6240FE99E6A}"/>
              </a:ext>
            </a:extLst>
          </p:cNvPr>
          <p:cNvSpPr/>
          <p:nvPr/>
        </p:nvSpPr>
        <p:spPr>
          <a:xfrm>
            <a:off x="1881066" y="2749271"/>
            <a:ext cx="2194560" cy="21945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4" name="Rettangolo 17">
            <a:extLst>
              <a:ext uri="{FF2B5EF4-FFF2-40B4-BE49-F238E27FC236}">
                <a16:creationId xmlns:a16="http://schemas.microsoft.com/office/drawing/2014/main" id="{045E8E58-41A6-147D-A67E-E2A4231BBBE5}"/>
              </a:ext>
            </a:extLst>
          </p:cNvPr>
          <p:cNvSpPr/>
          <p:nvPr/>
        </p:nvSpPr>
        <p:spPr>
          <a:xfrm>
            <a:off x="1242829" y="3393485"/>
            <a:ext cx="2194560" cy="21945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5ECAAF-6501-4A04-C344-45A18D980D57}"/>
              </a:ext>
            </a:extLst>
          </p:cNvPr>
          <p:cNvCxnSpPr>
            <a:cxnSpLocks/>
          </p:cNvCxnSpPr>
          <p:nvPr/>
        </p:nvCxnSpPr>
        <p:spPr>
          <a:xfrm flipH="1">
            <a:off x="3437389" y="4299617"/>
            <a:ext cx="1276474" cy="12884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87A665-A887-617A-3B1E-9611A80CB24E}"/>
              </a:ext>
            </a:extLst>
          </p:cNvPr>
          <p:cNvCxnSpPr>
            <a:cxnSpLocks/>
          </p:cNvCxnSpPr>
          <p:nvPr/>
        </p:nvCxnSpPr>
        <p:spPr>
          <a:xfrm flipH="1">
            <a:off x="3437389" y="2105057"/>
            <a:ext cx="1276474" cy="12884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F65722-42F3-8DDE-55CE-B2B848DEC7F0}"/>
              </a:ext>
            </a:extLst>
          </p:cNvPr>
          <p:cNvCxnSpPr>
            <a:cxnSpLocks/>
          </p:cNvCxnSpPr>
          <p:nvPr/>
        </p:nvCxnSpPr>
        <p:spPr>
          <a:xfrm flipV="1">
            <a:off x="1242829" y="2098438"/>
            <a:ext cx="1276474" cy="12950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4457A-BD6D-7C66-B8CC-EFAA736A2412}"/>
                  </a:ext>
                </a:extLst>
              </p:cNvPr>
              <p:cNvSpPr txBox="1"/>
              <p:nvPr/>
            </p:nvSpPr>
            <p:spPr>
              <a:xfrm>
                <a:off x="3638354" y="5449545"/>
                <a:ext cx="605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4457A-BD6D-7C66-B8CC-EFAA736A2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354" y="5449545"/>
                <a:ext cx="605679" cy="276999"/>
              </a:xfrm>
              <a:prstGeom prst="rect">
                <a:avLst/>
              </a:prstGeom>
              <a:blipFill>
                <a:blip r:embed="rId2"/>
                <a:stretch>
                  <a:fillRect l="-9091" r="-40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B3982-1A8E-ADFA-4E42-81C0967E1F40}"/>
                  </a:ext>
                </a:extLst>
              </p:cNvPr>
              <p:cNvSpPr txBox="1"/>
              <p:nvPr/>
            </p:nvSpPr>
            <p:spPr>
              <a:xfrm>
                <a:off x="4244033" y="4805331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B3982-1A8E-ADFA-4E42-81C0967E1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033" y="4805331"/>
                <a:ext cx="616323" cy="276999"/>
              </a:xfrm>
              <a:prstGeom prst="rect">
                <a:avLst/>
              </a:prstGeom>
              <a:blipFill>
                <a:blip r:embed="rId3"/>
                <a:stretch>
                  <a:fillRect l="-7921" r="-39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4294B-E8BE-002B-BE4C-262346BCB915}"/>
                  </a:ext>
                </a:extLst>
              </p:cNvPr>
              <p:cNvSpPr txBox="1"/>
              <p:nvPr/>
            </p:nvSpPr>
            <p:spPr>
              <a:xfrm>
                <a:off x="4849712" y="4161117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4294B-E8BE-002B-BE4C-262346BC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712" y="4161117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E1881-0B6E-86A6-0055-49360C71378A}"/>
                  </a:ext>
                </a:extLst>
              </p:cNvPr>
              <p:cNvSpPr txBox="1"/>
              <p:nvPr/>
            </p:nvSpPr>
            <p:spPr>
              <a:xfrm>
                <a:off x="6780439" y="1541063"/>
                <a:ext cx="384970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E1881-0B6E-86A6-0055-49360C713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39" y="1541063"/>
                <a:ext cx="3849707" cy="299249"/>
              </a:xfrm>
              <a:prstGeom prst="rect">
                <a:avLst/>
              </a:prstGeom>
              <a:blipFill>
                <a:blip r:embed="rId5"/>
                <a:stretch>
                  <a:fillRect l="-949" r="-63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455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D91B4DF5-B336-4F47-9A15-7644371923E9}"/>
              </a:ext>
            </a:extLst>
          </p:cNvPr>
          <p:cNvSpPr/>
          <p:nvPr/>
        </p:nvSpPr>
        <p:spPr>
          <a:xfrm>
            <a:off x="2519303" y="2105057"/>
            <a:ext cx="2194560" cy="21945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BC322-8C82-D64D-6CDD-960F7119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Alpha Blending</a:t>
            </a:r>
            <a:endParaRPr lang="en-FR"/>
          </a:p>
        </p:txBody>
      </p:sp>
      <p:sp>
        <p:nvSpPr>
          <p:cNvPr id="12" name="Rettangolo 17">
            <a:extLst>
              <a:ext uri="{FF2B5EF4-FFF2-40B4-BE49-F238E27FC236}">
                <a16:creationId xmlns:a16="http://schemas.microsoft.com/office/drawing/2014/main" id="{84B61C14-6D84-9E0A-C018-D6240FE99E6A}"/>
              </a:ext>
            </a:extLst>
          </p:cNvPr>
          <p:cNvSpPr/>
          <p:nvPr/>
        </p:nvSpPr>
        <p:spPr>
          <a:xfrm>
            <a:off x="1881066" y="2749271"/>
            <a:ext cx="2194560" cy="21945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4" name="Rettangolo 17">
            <a:extLst>
              <a:ext uri="{FF2B5EF4-FFF2-40B4-BE49-F238E27FC236}">
                <a16:creationId xmlns:a16="http://schemas.microsoft.com/office/drawing/2014/main" id="{045E8E58-41A6-147D-A67E-E2A4231BBBE5}"/>
              </a:ext>
            </a:extLst>
          </p:cNvPr>
          <p:cNvSpPr/>
          <p:nvPr/>
        </p:nvSpPr>
        <p:spPr>
          <a:xfrm>
            <a:off x="1242829" y="3393485"/>
            <a:ext cx="2194560" cy="21945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5ECAAF-6501-4A04-C344-45A18D980D57}"/>
              </a:ext>
            </a:extLst>
          </p:cNvPr>
          <p:cNvCxnSpPr>
            <a:cxnSpLocks/>
          </p:cNvCxnSpPr>
          <p:nvPr/>
        </p:nvCxnSpPr>
        <p:spPr>
          <a:xfrm flipH="1">
            <a:off x="3437389" y="4299617"/>
            <a:ext cx="1276474" cy="12884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87A665-A887-617A-3B1E-9611A80CB24E}"/>
              </a:ext>
            </a:extLst>
          </p:cNvPr>
          <p:cNvCxnSpPr>
            <a:cxnSpLocks/>
          </p:cNvCxnSpPr>
          <p:nvPr/>
        </p:nvCxnSpPr>
        <p:spPr>
          <a:xfrm flipH="1">
            <a:off x="3437389" y="2105057"/>
            <a:ext cx="1276474" cy="12884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F65722-42F3-8DDE-55CE-B2B848DEC7F0}"/>
              </a:ext>
            </a:extLst>
          </p:cNvPr>
          <p:cNvCxnSpPr>
            <a:cxnSpLocks/>
          </p:cNvCxnSpPr>
          <p:nvPr/>
        </p:nvCxnSpPr>
        <p:spPr>
          <a:xfrm flipV="1">
            <a:off x="1242829" y="2098438"/>
            <a:ext cx="1276474" cy="12950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4457A-BD6D-7C66-B8CC-EFAA736A2412}"/>
                  </a:ext>
                </a:extLst>
              </p:cNvPr>
              <p:cNvSpPr txBox="1"/>
              <p:nvPr/>
            </p:nvSpPr>
            <p:spPr>
              <a:xfrm>
                <a:off x="3638354" y="5449545"/>
                <a:ext cx="605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4457A-BD6D-7C66-B8CC-EFAA736A2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354" y="5449545"/>
                <a:ext cx="605679" cy="276999"/>
              </a:xfrm>
              <a:prstGeom prst="rect">
                <a:avLst/>
              </a:prstGeom>
              <a:blipFill>
                <a:blip r:embed="rId2"/>
                <a:stretch>
                  <a:fillRect l="-9091" r="-40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B3982-1A8E-ADFA-4E42-81C0967E1F40}"/>
                  </a:ext>
                </a:extLst>
              </p:cNvPr>
              <p:cNvSpPr txBox="1"/>
              <p:nvPr/>
            </p:nvSpPr>
            <p:spPr>
              <a:xfrm>
                <a:off x="4244033" y="4805331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B3982-1A8E-ADFA-4E42-81C0967E1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033" y="4805331"/>
                <a:ext cx="616323" cy="276999"/>
              </a:xfrm>
              <a:prstGeom prst="rect">
                <a:avLst/>
              </a:prstGeom>
              <a:blipFill>
                <a:blip r:embed="rId3"/>
                <a:stretch>
                  <a:fillRect l="-7921" r="-39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4294B-E8BE-002B-BE4C-262346BCB915}"/>
                  </a:ext>
                </a:extLst>
              </p:cNvPr>
              <p:cNvSpPr txBox="1"/>
              <p:nvPr/>
            </p:nvSpPr>
            <p:spPr>
              <a:xfrm>
                <a:off x="4849712" y="4161117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4294B-E8BE-002B-BE4C-262346BC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712" y="4161117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E1881-0B6E-86A6-0055-49360C71378A}"/>
                  </a:ext>
                </a:extLst>
              </p:cNvPr>
              <p:cNvSpPr txBox="1"/>
              <p:nvPr/>
            </p:nvSpPr>
            <p:spPr>
              <a:xfrm>
                <a:off x="6780439" y="1541063"/>
                <a:ext cx="3849707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𝑓𝑖𝑛𝑎𝑙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𝑝𝑟𝑒𝑣𝑖𝑜𝑢𝑠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0E1881-0B6E-86A6-0055-49360C713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439" y="1541063"/>
                <a:ext cx="3849707" cy="299249"/>
              </a:xfrm>
              <a:prstGeom prst="rect">
                <a:avLst/>
              </a:prstGeom>
              <a:blipFill>
                <a:blip r:embed="rId5"/>
                <a:stretch>
                  <a:fillRect l="-949" r="-63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46F6F-002A-ADC6-962A-BB684EFA4DBA}"/>
                  </a:ext>
                </a:extLst>
              </p:cNvPr>
              <p:cNvSpPr txBox="1"/>
              <p:nvPr/>
            </p:nvSpPr>
            <p:spPr>
              <a:xfrm>
                <a:off x="5990337" y="3016250"/>
                <a:ext cx="1383071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46F6F-002A-ADC6-962A-BB684EFA4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337" y="3016250"/>
                <a:ext cx="1383071" cy="299249"/>
              </a:xfrm>
              <a:prstGeom prst="rect">
                <a:avLst/>
              </a:prstGeom>
              <a:blipFill>
                <a:blip r:embed="rId6"/>
                <a:stretch>
                  <a:fillRect l="-3965" r="-132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00FEE3-D136-8466-F3D0-49A7EDF870A3}"/>
                  </a:ext>
                </a:extLst>
              </p:cNvPr>
              <p:cNvSpPr txBox="1"/>
              <p:nvPr/>
            </p:nvSpPr>
            <p:spPr>
              <a:xfrm>
                <a:off x="5990337" y="3696926"/>
                <a:ext cx="305147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00FEE3-D136-8466-F3D0-49A7EDF87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337" y="3696926"/>
                <a:ext cx="3051476" cy="299249"/>
              </a:xfrm>
              <a:prstGeom prst="rect">
                <a:avLst/>
              </a:prstGeom>
              <a:blipFill>
                <a:blip r:embed="rId7"/>
                <a:stretch>
                  <a:fillRect l="-1400" r="-1200" b="-2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26F28-6353-F172-767C-9C347BC7D410}"/>
                  </a:ext>
                </a:extLst>
              </p:cNvPr>
              <p:cNvSpPr txBox="1"/>
              <p:nvPr/>
            </p:nvSpPr>
            <p:spPr>
              <a:xfrm>
                <a:off x="5990337" y="4341140"/>
                <a:ext cx="303018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26F28-6353-F172-767C-9C347BC7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337" y="4341140"/>
                <a:ext cx="3030188" cy="299249"/>
              </a:xfrm>
              <a:prstGeom prst="rect">
                <a:avLst/>
              </a:prstGeom>
              <a:blipFill>
                <a:blip r:embed="rId8"/>
                <a:stretch>
                  <a:fillRect l="-1408" r="-100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10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D91B4DF5-B336-4F47-9A15-7644371923E9}"/>
              </a:ext>
            </a:extLst>
          </p:cNvPr>
          <p:cNvSpPr/>
          <p:nvPr/>
        </p:nvSpPr>
        <p:spPr>
          <a:xfrm>
            <a:off x="2519303" y="2105057"/>
            <a:ext cx="2194560" cy="21945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BC322-8C82-D64D-6CDD-960F7119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Alpha Blending</a:t>
            </a:r>
            <a:endParaRPr lang="en-FR"/>
          </a:p>
        </p:txBody>
      </p:sp>
      <p:sp>
        <p:nvSpPr>
          <p:cNvPr id="12" name="Rettangolo 17">
            <a:extLst>
              <a:ext uri="{FF2B5EF4-FFF2-40B4-BE49-F238E27FC236}">
                <a16:creationId xmlns:a16="http://schemas.microsoft.com/office/drawing/2014/main" id="{84B61C14-6D84-9E0A-C018-D6240FE99E6A}"/>
              </a:ext>
            </a:extLst>
          </p:cNvPr>
          <p:cNvSpPr/>
          <p:nvPr/>
        </p:nvSpPr>
        <p:spPr>
          <a:xfrm>
            <a:off x="1881066" y="2749271"/>
            <a:ext cx="2194560" cy="219456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sp>
        <p:nvSpPr>
          <p:cNvPr id="14" name="Rettangolo 17">
            <a:extLst>
              <a:ext uri="{FF2B5EF4-FFF2-40B4-BE49-F238E27FC236}">
                <a16:creationId xmlns:a16="http://schemas.microsoft.com/office/drawing/2014/main" id="{045E8E58-41A6-147D-A67E-E2A4231BBBE5}"/>
              </a:ext>
            </a:extLst>
          </p:cNvPr>
          <p:cNvSpPr/>
          <p:nvPr/>
        </p:nvSpPr>
        <p:spPr>
          <a:xfrm>
            <a:off x="1242829" y="3393485"/>
            <a:ext cx="2194560" cy="219456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de-DE">
              <a:solidFill>
                <a:srgbClr val="00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45ECAAF-6501-4A04-C344-45A18D980D57}"/>
              </a:ext>
            </a:extLst>
          </p:cNvPr>
          <p:cNvCxnSpPr>
            <a:cxnSpLocks/>
          </p:cNvCxnSpPr>
          <p:nvPr/>
        </p:nvCxnSpPr>
        <p:spPr>
          <a:xfrm flipH="1">
            <a:off x="3437389" y="4299617"/>
            <a:ext cx="1276474" cy="12884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87A665-A887-617A-3B1E-9611A80CB24E}"/>
              </a:ext>
            </a:extLst>
          </p:cNvPr>
          <p:cNvCxnSpPr>
            <a:cxnSpLocks/>
          </p:cNvCxnSpPr>
          <p:nvPr/>
        </p:nvCxnSpPr>
        <p:spPr>
          <a:xfrm flipH="1">
            <a:off x="3437389" y="2105057"/>
            <a:ext cx="1276474" cy="128842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F65722-42F3-8DDE-55CE-B2B848DEC7F0}"/>
              </a:ext>
            </a:extLst>
          </p:cNvPr>
          <p:cNvCxnSpPr>
            <a:cxnSpLocks/>
          </p:cNvCxnSpPr>
          <p:nvPr/>
        </p:nvCxnSpPr>
        <p:spPr>
          <a:xfrm flipV="1">
            <a:off x="1242829" y="2098438"/>
            <a:ext cx="1276474" cy="129504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4457A-BD6D-7C66-B8CC-EFAA736A2412}"/>
                  </a:ext>
                </a:extLst>
              </p:cNvPr>
              <p:cNvSpPr txBox="1"/>
              <p:nvPr/>
            </p:nvSpPr>
            <p:spPr>
              <a:xfrm>
                <a:off x="3638354" y="5449545"/>
                <a:ext cx="6056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5C4457A-BD6D-7C66-B8CC-EFAA736A2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354" y="5449545"/>
                <a:ext cx="605679" cy="276999"/>
              </a:xfrm>
              <a:prstGeom prst="rect">
                <a:avLst/>
              </a:prstGeom>
              <a:blipFill>
                <a:blip r:embed="rId2"/>
                <a:stretch>
                  <a:fillRect l="-9091" r="-404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B3982-1A8E-ADFA-4E42-81C0967E1F40}"/>
                  </a:ext>
                </a:extLst>
              </p:cNvPr>
              <p:cNvSpPr txBox="1"/>
              <p:nvPr/>
            </p:nvSpPr>
            <p:spPr>
              <a:xfrm>
                <a:off x="4244033" y="4805331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7DB3982-1A8E-ADFA-4E42-81C0967E1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033" y="4805331"/>
                <a:ext cx="616323" cy="276999"/>
              </a:xfrm>
              <a:prstGeom prst="rect">
                <a:avLst/>
              </a:prstGeom>
              <a:blipFill>
                <a:blip r:embed="rId3"/>
                <a:stretch>
                  <a:fillRect l="-7921" r="-39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4294B-E8BE-002B-BE4C-262346BCB915}"/>
                  </a:ext>
                </a:extLst>
              </p:cNvPr>
              <p:cNvSpPr txBox="1"/>
              <p:nvPr/>
            </p:nvSpPr>
            <p:spPr>
              <a:xfrm>
                <a:off x="4849712" y="4161117"/>
                <a:ext cx="6163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544294B-E8BE-002B-BE4C-262346BCB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712" y="4161117"/>
                <a:ext cx="616323" cy="276999"/>
              </a:xfrm>
              <a:prstGeom prst="rect">
                <a:avLst/>
              </a:prstGeom>
              <a:blipFill>
                <a:blip r:embed="rId4"/>
                <a:stretch>
                  <a:fillRect l="-8911" r="-297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46F6F-002A-ADC6-962A-BB684EFA4DBA}"/>
                  </a:ext>
                </a:extLst>
              </p:cNvPr>
              <p:cNvSpPr txBox="1"/>
              <p:nvPr/>
            </p:nvSpPr>
            <p:spPr>
              <a:xfrm>
                <a:off x="6844511" y="1203158"/>
                <a:ext cx="1383071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146F6F-002A-ADC6-962A-BB684EFA4D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11" y="1203158"/>
                <a:ext cx="1383071" cy="299249"/>
              </a:xfrm>
              <a:prstGeom prst="rect">
                <a:avLst/>
              </a:prstGeom>
              <a:blipFill>
                <a:blip r:embed="rId5"/>
                <a:stretch>
                  <a:fillRect l="-3965" r="-132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00FEE3-D136-8466-F3D0-49A7EDF870A3}"/>
                  </a:ext>
                </a:extLst>
              </p:cNvPr>
              <p:cNvSpPr txBox="1"/>
              <p:nvPr/>
            </p:nvSpPr>
            <p:spPr>
              <a:xfrm>
                <a:off x="6844511" y="1883834"/>
                <a:ext cx="305147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F00FEE3-D136-8466-F3D0-49A7EDF87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11" y="1883834"/>
                <a:ext cx="3051476" cy="299249"/>
              </a:xfrm>
              <a:prstGeom prst="rect">
                <a:avLst/>
              </a:prstGeom>
              <a:blipFill>
                <a:blip r:embed="rId6"/>
                <a:stretch>
                  <a:fillRect l="-1400" r="-120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26F28-6353-F172-767C-9C347BC7D410}"/>
                  </a:ext>
                </a:extLst>
              </p:cNvPr>
              <p:cNvSpPr txBox="1"/>
              <p:nvPr/>
            </p:nvSpPr>
            <p:spPr>
              <a:xfrm>
                <a:off x="6844511" y="2528048"/>
                <a:ext cx="303018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2D26F28-6353-F172-767C-9C347BC7D4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511" y="2528048"/>
                <a:ext cx="3030188" cy="299249"/>
              </a:xfrm>
              <a:prstGeom prst="rect">
                <a:avLst/>
              </a:prstGeom>
              <a:blipFill>
                <a:blip r:embed="rId7"/>
                <a:stretch>
                  <a:fillRect l="-1408" r="-100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C352B3-F639-0E49-E6F2-9801E85F5F25}"/>
                  </a:ext>
                </a:extLst>
              </p:cNvPr>
              <p:cNvSpPr txBox="1"/>
              <p:nvPr/>
            </p:nvSpPr>
            <p:spPr>
              <a:xfrm>
                <a:off x="5861527" y="3547302"/>
                <a:ext cx="549227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C352B3-F639-0E49-E6F2-9801E85F5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527" y="3547302"/>
                <a:ext cx="5492273" cy="299249"/>
              </a:xfrm>
              <a:prstGeom prst="rect">
                <a:avLst/>
              </a:prstGeom>
              <a:blipFill>
                <a:blip r:embed="rId8"/>
                <a:stretch>
                  <a:fillRect l="-55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7AB75-4E9D-2037-BAB0-4AF8ABA3F984}"/>
                  </a:ext>
                </a:extLst>
              </p:cNvPr>
              <p:cNvSpPr txBox="1"/>
              <p:nvPr/>
            </p:nvSpPr>
            <p:spPr>
              <a:xfrm>
                <a:off x="7597954" y="4161117"/>
                <a:ext cx="1583832" cy="187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LID4096"/>
              </a:p>
              <a:p>
                <a:endParaRPr lang="en-US" b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7AB75-4E9D-2037-BAB0-4AF8ABA3F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954" y="4161117"/>
                <a:ext cx="1583832" cy="18756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81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B745A-443E-A41A-7389-0B2037F13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 Rendering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0119B-B17E-7270-EC7C-1F028819B2A6}"/>
                  </a:ext>
                </a:extLst>
              </p:cNvPr>
              <p:cNvSpPr txBox="1"/>
              <p:nvPr/>
            </p:nvSpPr>
            <p:spPr>
              <a:xfrm>
                <a:off x="432706" y="2729448"/>
                <a:ext cx="4152901" cy="13991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250119B-B17E-7270-EC7C-1F028819B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06" y="2729448"/>
                <a:ext cx="4152901" cy="13991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367E809E-E03F-6333-AE7A-CEBA195A9C8F}"/>
              </a:ext>
            </a:extLst>
          </p:cNvPr>
          <p:cNvSpPr/>
          <p:nvPr/>
        </p:nvSpPr>
        <p:spPr>
          <a:xfrm>
            <a:off x="4891768" y="2869746"/>
            <a:ext cx="1983921" cy="11185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Sampling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6C5E26-7FAC-4A27-7FB6-EDF21A212F1A}"/>
                  </a:ext>
                </a:extLst>
              </p:cNvPr>
              <p:cNvSpPr txBox="1"/>
              <p:nvPr/>
            </p:nvSpPr>
            <p:spPr>
              <a:xfrm>
                <a:off x="7181850" y="2409007"/>
                <a:ext cx="4152901" cy="2039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6C5E26-7FAC-4A27-7FB6-EDF21A212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50" y="2409007"/>
                <a:ext cx="4152901" cy="20399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712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2E7D2-E6BE-14FF-96B1-4CCBD4CA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Volume Rendering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7C62EE-9508-A627-AACF-47CF3B40C265}"/>
                  </a:ext>
                </a:extLst>
              </p:cNvPr>
              <p:cNvSpPr txBox="1"/>
              <p:nvPr/>
            </p:nvSpPr>
            <p:spPr>
              <a:xfrm>
                <a:off x="838200" y="2409009"/>
                <a:ext cx="4152901" cy="2039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F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FR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7C62EE-9508-A627-AACF-47CF3B40C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09009"/>
                <a:ext cx="4152901" cy="20399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BDDD4-8192-6F14-F6C1-75858DD46851}"/>
                  </a:ext>
                </a:extLst>
              </p:cNvPr>
              <p:cNvSpPr txBox="1"/>
              <p:nvPr/>
            </p:nvSpPr>
            <p:spPr>
              <a:xfrm>
                <a:off x="8376558" y="2573349"/>
                <a:ext cx="1583832" cy="18756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1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LID4096"/>
              </a:p>
              <a:p>
                <a:endParaRPr lang="en-US" b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9BDDD4-8192-6F14-F6C1-75858DD46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558" y="2573349"/>
                <a:ext cx="1583832" cy="18756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Arrow: Left-Right 7">
                <a:extLst>
                  <a:ext uri="{FF2B5EF4-FFF2-40B4-BE49-F238E27FC236}">
                    <a16:creationId xmlns:a16="http://schemas.microsoft.com/office/drawing/2014/main" id="{B97D26DF-F288-4222-21CC-DC94FC702E9E}"/>
                  </a:ext>
                </a:extLst>
              </p:cNvPr>
              <p:cNvSpPr/>
              <p:nvPr/>
            </p:nvSpPr>
            <p:spPr>
              <a:xfrm>
                <a:off x="5176157" y="3028950"/>
                <a:ext cx="2468335" cy="800100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LID4096"/>
              </a:p>
            </p:txBody>
          </p:sp>
        </mc:Choice>
        <mc:Fallback xmlns="">
          <p:sp>
            <p:nvSpPr>
              <p:cNvPr id="8" name="Arrow: Left-Right 7">
                <a:extLst>
                  <a:ext uri="{FF2B5EF4-FFF2-40B4-BE49-F238E27FC236}">
                    <a16:creationId xmlns:a16="http://schemas.microsoft.com/office/drawing/2014/main" id="{B97D26DF-F288-4222-21CC-DC94FC702E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157" y="3028950"/>
                <a:ext cx="2468335" cy="800100"/>
              </a:xfrm>
              <a:prstGeom prst="left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1937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1BDF4-0345-FFFE-3ADF-62CE114F3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Neural</a:t>
            </a:r>
            <a:r>
              <a:rPr lang="en-US"/>
              <a:t> Representation</a:t>
            </a:r>
            <a:endParaRPr lang="LID4096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743BC3-44B5-6C70-631D-8903690C6E42}"/>
              </a:ext>
            </a:extLst>
          </p:cNvPr>
          <p:cNvSpPr/>
          <p:nvPr/>
        </p:nvSpPr>
        <p:spPr>
          <a:xfrm>
            <a:off x="3559628" y="1690687"/>
            <a:ext cx="2049235" cy="3150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MLP</a:t>
            </a:r>
          </a:p>
          <a:p>
            <a:pPr algn="ctr"/>
            <a:r>
              <a:rPr lang="en-US"/>
              <a:t>8x256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C79BAC5-8DF6-042E-4033-4366F9A25594}"/>
                  </a:ext>
                </a:extLst>
              </p:cNvPr>
              <p:cNvSpPr/>
              <p:nvPr/>
            </p:nvSpPr>
            <p:spPr>
              <a:xfrm>
                <a:off x="838200" y="2196531"/>
                <a:ext cx="1069522" cy="10695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LID4096" b="1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BC79BAC5-8DF6-042E-4033-4366F9A25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96531"/>
                <a:ext cx="1069522" cy="106952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9CDAAAD-7A16-98F3-9DD6-FC0F2EC4EF5B}"/>
                  </a:ext>
                </a:extLst>
              </p:cNvPr>
              <p:cNvSpPr/>
              <p:nvPr/>
            </p:nvSpPr>
            <p:spPr>
              <a:xfrm>
                <a:off x="838200" y="5092131"/>
                <a:ext cx="1069522" cy="10695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9CDAAAD-7A16-98F3-9DD6-FC0F2EC4E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092131"/>
                <a:ext cx="1069522" cy="106952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9C7B51-65F2-2F86-205C-7D8B26A0812A}"/>
              </a:ext>
            </a:extLst>
          </p:cNvPr>
          <p:cNvCxnSpPr>
            <a:stCxn id="5" idx="6"/>
          </p:cNvCxnSpPr>
          <p:nvPr/>
        </p:nvCxnSpPr>
        <p:spPr>
          <a:xfrm>
            <a:off x="1907722" y="2731292"/>
            <a:ext cx="16519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39E0BB4-4D59-3F4B-34BC-164FEC904315}"/>
              </a:ext>
            </a:extLst>
          </p:cNvPr>
          <p:cNvSpPr/>
          <p:nvPr/>
        </p:nvSpPr>
        <p:spPr>
          <a:xfrm>
            <a:off x="6158592" y="2476160"/>
            <a:ext cx="547008" cy="2365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Features </a:t>
            </a:r>
          </a:p>
          <a:p>
            <a:pPr algn="ctr"/>
            <a:r>
              <a:rPr lang="en-US"/>
              <a:t>256</a:t>
            </a:r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D67411-F37C-7201-D206-15954ADEFC31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608863" y="3658790"/>
            <a:ext cx="549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E918591-1FB8-01BA-F9F2-FFCBCE310E03}"/>
              </a:ext>
            </a:extLst>
          </p:cNvPr>
          <p:cNvSpPr/>
          <p:nvPr/>
        </p:nvSpPr>
        <p:spPr>
          <a:xfrm>
            <a:off x="5935436" y="2340515"/>
            <a:ext cx="938893" cy="369544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71F784-C633-A26F-BD58-60387339EE78}"/>
              </a:ext>
            </a:extLst>
          </p:cNvPr>
          <p:cNvCxnSpPr>
            <a:stCxn id="6" idx="6"/>
          </p:cNvCxnSpPr>
          <p:nvPr/>
        </p:nvCxnSpPr>
        <p:spPr>
          <a:xfrm>
            <a:off x="1907722" y="5626892"/>
            <a:ext cx="4468585" cy="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EF4F233-E4CA-B308-995E-640A7EDADDF8}"/>
                  </a:ext>
                </a:extLst>
              </p:cNvPr>
              <p:cNvSpPr/>
              <p:nvPr/>
            </p:nvSpPr>
            <p:spPr>
              <a:xfrm>
                <a:off x="9214756" y="1620231"/>
                <a:ext cx="1069522" cy="10695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LID4096" b="1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EF4F233-E4CA-B308-995E-640A7EDAD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756" y="1620231"/>
                <a:ext cx="1069522" cy="106952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5C6C82F-8F02-D61A-81D3-9E6E23FA25A5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608863" y="2154992"/>
            <a:ext cx="3605893" cy="41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8ECBDFF-3B98-4472-8D59-868438EFFF22}"/>
              </a:ext>
            </a:extLst>
          </p:cNvPr>
          <p:cNvSpPr/>
          <p:nvPr/>
        </p:nvSpPr>
        <p:spPr>
          <a:xfrm>
            <a:off x="7232195" y="2689753"/>
            <a:ext cx="851806" cy="299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FC</a:t>
            </a:r>
          </a:p>
          <a:p>
            <a:pPr algn="ctr"/>
            <a:r>
              <a:rPr lang="en-US"/>
              <a:t>128</a:t>
            </a:r>
            <a:endParaRPr lang="LID4096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3F7CA1-2DFA-B6A4-3B6C-5134A3252D56}"/>
              </a:ext>
            </a:extLst>
          </p:cNvPr>
          <p:cNvCxnSpPr>
            <a:cxnSpLocks/>
            <a:stCxn id="12" idx="3"/>
            <a:endCxn id="21" idx="1"/>
          </p:cNvCxnSpPr>
          <p:nvPr/>
        </p:nvCxnSpPr>
        <p:spPr>
          <a:xfrm>
            <a:off x="6874329" y="4188236"/>
            <a:ext cx="357866" cy="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0C01F65-50E8-48A5-67C3-DDCC2BD3E90E}"/>
                  </a:ext>
                </a:extLst>
              </p:cNvPr>
              <p:cNvSpPr/>
              <p:nvPr/>
            </p:nvSpPr>
            <p:spPr>
              <a:xfrm>
                <a:off x="9214756" y="3633487"/>
                <a:ext cx="1069522" cy="10695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LID4096" b="1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0C01F65-50E8-48A5-67C3-DDCC2BD3E9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756" y="3633487"/>
                <a:ext cx="1069522" cy="10695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820367-9F0D-076A-7AB7-EC1DCE39A787}"/>
              </a:ext>
            </a:extLst>
          </p:cNvPr>
          <p:cNvCxnSpPr>
            <a:stCxn id="21" idx="3"/>
            <a:endCxn id="24" idx="2"/>
          </p:cNvCxnSpPr>
          <p:nvPr/>
        </p:nvCxnSpPr>
        <p:spPr>
          <a:xfrm flipV="1">
            <a:off x="8084001" y="4168248"/>
            <a:ext cx="1130755" cy="2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795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F2EA-5555-DC31-F533-95631D577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Positional Encoding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FE13B-19F9-C1A8-2D89-5D0A8226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80" y="1690688"/>
            <a:ext cx="3046506" cy="39989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E12BB3-52EF-C1DF-4163-0C4DD84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932" y="1690688"/>
            <a:ext cx="3046506" cy="4045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751076-0165-E3D5-33CA-CA589094866F}"/>
              </a:ext>
            </a:extLst>
          </p:cNvPr>
          <p:cNvSpPr txBox="1"/>
          <p:nvPr/>
        </p:nvSpPr>
        <p:spPr>
          <a:xfrm>
            <a:off x="8675101" y="5689608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M</a:t>
            </a:r>
            <a:r>
              <a:rPr lang="de-DE" sz="1000"/>
              <a:t>üller et al. (2022)</a:t>
            </a:r>
            <a:endParaRPr lang="LID4096" sz="1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A14431-1D6A-5470-8465-B783495643C9}"/>
              </a:ext>
            </a:extLst>
          </p:cNvPr>
          <p:cNvSpPr txBox="1"/>
          <p:nvPr/>
        </p:nvSpPr>
        <p:spPr>
          <a:xfrm>
            <a:off x="3516900" y="5689607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M</a:t>
            </a:r>
            <a:r>
              <a:rPr lang="de-DE" sz="1000"/>
              <a:t>üller et al. (2022)</a:t>
            </a:r>
            <a:endParaRPr lang="LID4096" sz="1000"/>
          </a:p>
        </p:txBody>
      </p:sp>
    </p:spTree>
    <p:extLst>
      <p:ext uri="{BB962C8B-B14F-4D97-AF65-F5344CB8AC3E}">
        <p14:creationId xmlns:p14="http://schemas.microsoft.com/office/powerpoint/2010/main" val="1562496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D705F-69B3-8B72-1591-00EBD1B1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Positional Encoding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703E9-9E10-5F7E-24C1-5FAB1E250F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15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ctrlPr>
                          <a:rPr lang="en-15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func>
                      </m:e>
                    </m:d>
                  </m:oMath>
                </a14:m>
                <a:endParaRPr lang="LID4096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8703E9-9E10-5F7E-24C1-5FAB1E250F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587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0CFF-C944-1777-322D-45131148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Instant NGP</a:t>
            </a:r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7D1DC6-4154-66B0-2935-433CA955F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1923840"/>
            <a:ext cx="8326012" cy="301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050EB-B851-06A6-5660-C28D073F9E3D}"/>
              </a:ext>
            </a:extLst>
          </p:cNvPr>
          <p:cNvSpPr txBox="1"/>
          <p:nvPr/>
        </p:nvSpPr>
        <p:spPr>
          <a:xfrm>
            <a:off x="9075669" y="4934160"/>
            <a:ext cx="1183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M</a:t>
            </a:r>
            <a:r>
              <a:rPr lang="de-DE" sz="1000"/>
              <a:t>üller et al. (2022)</a:t>
            </a:r>
            <a:endParaRPr lang="LID4096" sz="1000"/>
          </a:p>
        </p:txBody>
      </p:sp>
    </p:spTree>
    <p:extLst>
      <p:ext uri="{BB962C8B-B14F-4D97-AF65-F5344CB8AC3E}">
        <p14:creationId xmlns:p14="http://schemas.microsoft.com/office/powerpoint/2010/main" val="280166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75EC-A261-B582-9BD3-AB8620336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Instant NGP</a:t>
            </a:r>
            <a:endParaRPr lang="en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BA43BF-B815-85D9-E524-40BADD6CD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950281"/>
            <a:ext cx="10058400" cy="2957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96AB88-AFB4-F232-55CB-D3C8A1E56D62}"/>
              </a:ext>
            </a:extLst>
          </p:cNvPr>
          <p:cNvSpPr txBox="1"/>
          <p:nvPr/>
        </p:nvSpPr>
        <p:spPr>
          <a:xfrm>
            <a:off x="9941863" y="4914554"/>
            <a:ext cx="1183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M</a:t>
            </a:r>
            <a:r>
              <a:rPr lang="de-DE" sz="1000" err="1"/>
              <a:t>üller</a:t>
            </a:r>
            <a:r>
              <a:rPr lang="de-DE" sz="1000"/>
              <a:t> et al. (2022)</a:t>
            </a:r>
            <a:endParaRPr lang="LID4096" sz="1000"/>
          </a:p>
        </p:txBody>
      </p:sp>
    </p:spTree>
    <p:extLst>
      <p:ext uri="{BB962C8B-B14F-4D97-AF65-F5344CB8AC3E}">
        <p14:creationId xmlns:p14="http://schemas.microsoft.com/office/powerpoint/2010/main" val="1947601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B43D-DCA4-ACF7-BA01-B48D51AA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9F2ABBA-3EA3-5EBA-B703-A2D4BACE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87" y="2338941"/>
            <a:ext cx="2879272" cy="2189190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F3EA38F3-05D0-1CFD-9C51-3BE405486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185" y="2342244"/>
            <a:ext cx="3305630" cy="218258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E5D7585-D829-B353-982B-DA918D397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542" y="2338833"/>
            <a:ext cx="3904343" cy="21894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21C48A-65A4-DE01-87CE-0A2BA6CF1DEF}"/>
              </a:ext>
            </a:extLst>
          </p:cNvPr>
          <p:cNvSpPr txBox="1"/>
          <p:nvPr/>
        </p:nvSpPr>
        <p:spPr>
          <a:xfrm>
            <a:off x="1069445" y="4528873"/>
            <a:ext cx="2514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+mn-lt"/>
                <a:cs typeface="+mn-lt"/>
              </a:rPr>
              <a:t>matthewtancik.com/nerf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A385A-CDF5-CB65-AB75-44092758BFE4}"/>
              </a:ext>
            </a:extLst>
          </p:cNvPr>
          <p:cNvSpPr txBox="1"/>
          <p:nvPr/>
        </p:nvSpPr>
        <p:spPr>
          <a:xfrm>
            <a:off x="4217581" y="452769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360° capture in Ghent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EDE45F-D0F6-EA5B-76CF-E45207123C77}"/>
              </a:ext>
            </a:extLst>
          </p:cNvPr>
          <p:cNvSpPr txBox="1"/>
          <p:nvPr/>
        </p:nvSpPr>
        <p:spPr>
          <a:xfrm>
            <a:off x="7992139" y="452769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Failed Rubik's Cube capture</a:t>
            </a:r>
          </a:p>
        </p:txBody>
      </p:sp>
    </p:spTree>
    <p:extLst>
      <p:ext uri="{BB962C8B-B14F-4D97-AF65-F5344CB8AC3E}">
        <p14:creationId xmlns:p14="http://schemas.microsoft.com/office/powerpoint/2010/main" val="1060947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1E1AD-DDDF-C7F5-181D-A668BED7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Instant NGP</a:t>
            </a:r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E0977D-C7B0-31CD-D523-AEC24E56505A}"/>
              </a:ext>
            </a:extLst>
          </p:cNvPr>
          <p:cNvSpPr/>
          <p:nvPr/>
        </p:nvSpPr>
        <p:spPr>
          <a:xfrm>
            <a:off x="4539341" y="1690687"/>
            <a:ext cx="1069522" cy="3150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MLP</a:t>
            </a:r>
          </a:p>
          <a:p>
            <a:pPr algn="ctr"/>
            <a:r>
              <a:rPr lang="en-US"/>
              <a:t>1x64</a:t>
            </a:r>
            <a:endParaRPr lang="LID4096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A4F39ED-E053-66E4-AA62-8CF1DD180372}"/>
                  </a:ext>
                </a:extLst>
              </p:cNvPr>
              <p:cNvSpPr/>
              <p:nvPr/>
            </p:nvSpPr>
            <p:spPr>
              <a:xfrm>
                <a:off x="704356" y="2264733"/>
                <a:ext cx="1069522" cy="10695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LID4096" b="1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A4F39ED-E053-66E4-AA62-8CF1DD1803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6" y="2264733"/>
                <a:ext cx="1069522" cy="106952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6F3DFC0-4202-971D-A83B-70588DE816FF}"/>
                  </a:ext>
                </a:extLst>
              </p:cNvPr>
              <p:cNvSpPr/>
              <p:nvPr/>
            </p:nvSpPr>
            <p:spPr>
              <a:xfrm>
                <a:off x="704356" y="5101862"/>
                <a:ext cx="1069522" cy="10695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𝒅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6F3DFC0-4202-971D-A83B-70588DE816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56" y="5101862"/>
                <a:ext cx="1069522" cy="106952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1108A9-159A-E275-7270-E695D196C97F}"/>
              </a:ext>
            </a:extLst>
          </p:cNvPr>
          <p:cNvCxnSpPr>
            <a:cxnSpLocks/>
            <a:stCxn id="5" idx="6"/>
            <a:endCxn id="31" idx="1"/>
          </p:cNvCxnSpPr>
          <p:nvPr/>
        </p:nvCxnSpPr>
        <p:spPr>
          <a:xfrm>
            <a:off x="1773878" y="2799494"/>
            <a:ext cx="489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2D0E533-551D-19B4-57A0-0D6240F2F338}"/>
              </a:ext>
            </a:extLst>
          </p:cNvPr>
          <p:cNvSpPr/>
          <p:nvPr/>
        </p:nvSpPr>
        <p:spPr>
          <a:xfrm>
            <a:off x="6158592" y="1690686"/>
            <a:ext cx="547008" cy="3150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Features</a:t>
            </a:r>
          </a:p>
          <a:p>
            <a:pPr algn="ctr"/>
            <a:r>
              <a:rPr lang="en-US"/>
              <a:t>16</a:t>
            </a:r>
            <a:endParaRPr lang="LID4096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90FF85-6837-38E3-1AE1-B234024D695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5608863" y="3266053"/>
            <a:ext cx="5497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71BD3AB-497B-F078-00D8-D2C7BC0EB48A}"/>
              </a:ext>
            </a:extLst>
          </p:cNvPr>
          <p:cNvSpPr/>
          <p:nvPr/>
        </p:nvSpPr>
        <p:spPr>
          <a:xfrm>
            <a:off x="5935436" y="1505529"/>
            <a:ext cx="938893" cy="45304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C0A1AA0-6DA9-B304-2CE9-9A17F4BDFF1D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773878" y="5636623"/>
            <a:ext cx="46412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49DA30F-8B55-99B4-07F9-5B5E836DA64B}"/>
                  </a:ext>
                </a:extLst>
              </p:cNvPr>
              <p:cNvSpPr/>
              <p:nvPr/>
            </p:nvSpPr>
            <p:spPr>
              <a:xfrm>
                <a:off x="9208633" y="1356676"/>
                <a:ext cx="1069522" cy="10695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LID4096" b="1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49DA30F-8B55-99B4-07F9-5B5E836DA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633" y="1356676"/>
                <a:ext cx="1069522" cy="106952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E593589-4057-38B9-41AF-C77D9F10249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6705600" y="1891437"/>
            <a:ext cx="2503033" cy="16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27CD1EE-4A29-08BF-DAD5-4EF42B433EE7}"/>
              </a:ext>
            </a:extLst>
          </p:cNvPr>
          <p:cNvSpPr/>
          <p:nvPr/>
        </p:nvSpPr>
        <p:spPr>
          <a:xfrm>
            <a:off x="7232195" y="2689753"/>
            <a:ext cx="851806" cy="2998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MLP</a:t>
            </a:r>
          </a:p>
          <a:p>
            <a:pPr algn="ctr"/>
            <a:r>
              <a:rPr lang="en-US"/>
              <a:t>2x64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1DC8636-5E7F-E411-4571-6FBA7C7150A4}"/>
                  </a:ext>
                </a:extLst>
              </p:cNvPr>
              <p:cNvSpPr/>
              <p:nvPr/>
            </p:nvSpPr>
            <p:spPr>
              <a:xfrm>
                <a:off x="9214756" y="3633487"/>
                <a:ext cx="1069522" cy="10695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LID4096" b="1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1DC8636-5E7F-E411-4571-6FBA7C7150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4756" y="3633487"/>
                <a:ext cx="1069522" cy="106952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5104B3-0A1E-DB21-862F-6DE90A7A99F7}"/>
              </a:ext>
            </a:extLst>
          </p:cNvPr>
          <p:cNvCxnSpPr>
            <a:stCxn id="14" idx="3"/>
            <a:endCxn id="16" idx="2"/>
          </p:cNvCxnSpPr>
          <p:nvPr/>
        </p:nvCxnSpPr>
        <p:spPr>
          <a:xfrm flipV="1">
            <a:off x="8084001" y="4168248"/>
            <a:ext cx="1130755" cy="2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86A4C6-8BE0-79AC-8A6E-DC1DB414AAF4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874329" y="4189218"/>
            <a:ext cx="3578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047017B-D64D-95A1-D367-F29316715D23}"/>
              </a:ext>
            </a:extLst>
          </p:cNvPr>
          <p:cNvSpPr/>
          <p:nvPr/>
        </p:nvSpPr>
        <p:spPr>
          <a:xfrm>
            <a:off x="2262909" y="2004291"/>
            <a:ext cx="1533236" cy="1590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Hashtable</a:t>
            </a:r>
            <a:endParaRPr lang="en-US"/>
          </a:p>
          <a:p>
            <a:pPr algn="ctr"/>
            <a:r>
              <a:rPr lang="en-US"/>
              <a:t>Encoding</a:t>
            </a:r>
            <a:endParaRPr lang="LID4096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1B49D47-B843-04FB-4FB0-E84575845729}"/>
              </a:ext>
            </a:extLst>
          </p:cNvPr>
          <p:cNvCxnSpPr>
            <a:stCxn id="31" idx="3"/>
          </p:cNvCxnSpPr>
          <p:nvPr/>
        </p:nvCxnSpPr>
        <p:spPr>
          <a:xfrm>
            <a:off x="3796145" y="2799494"/>
            <a:ext cx="737073" cy="17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954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E95A3-57F4-725B-4877-24BCC5B54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Meshing</a:t>
            </a:r>
            <a:endParaRPr lang="en-F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35F65-56E7-E27C-EB9F-7E56DE2CF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339" y="2099996"/>
            <a:ext cx="3553321" cy="38200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81D16C-3704-E9D3-4FA7-04EE362238B5}"/>
              </a:ext>
            </a:extLst>
          </p:cNvPr>
          <p:cNvSpPr txBox="1"/>
          <p:nvPr/>
        </p:nvSpPr>
        <p:spPr>
          <a:xfrm>
            <a:off x="7170224" y="5920054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Wikipedia</a:t>
            </a:r>
            <a:endParaRPr lang="LID4096" sz="1000"/>
          </a:p>
        </p:txBody>
      </p:sp>
    </p:spTree>
    <p:extLst>
      <p:ext uri="{BB962C8B-B14F-4D97-AF65-F5344CB8AC3E}">
        <p14:creationId xmlns:p14="http://schemas.microsoft.com/office/powerpoint/2010/main" val="177385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5FD3-C45B-0AE5-CAF9-2EF199DD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so far: supported</a:t>
            </a:r>
          </a:p>
        </p:txBody>
      </p:sp>
      <p:pic>
        <p:nvPicPr>
          <p:cNvPr id="8" name="Picture 27">
            <a:extLst>
              <a:ext uri="{FF2B5EF4-FFF2-40B4-BE49-F238E27FC236}">
                <a16:creationId xmlns:a16="http://schemas.microsoft.com/office/drawing/2014/main" id="{81CCA12E-90DF-94F9-A2E5-73B1A0418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71" y="2299950"/>
            <a:ext cx="1847850" cy="3248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6DC16-9D10-CCE9-2505-9713AB75FCE4}"/>
              </a:ext>
            </a:extLst>
          </p:cNvPr>
          <p:cNvSpPr txBox="1"/>
          <p:nvPr/>
        </p:nvSpPr>
        <p:spPr>
          <a:xfrm>
            <a:off x="1176792" y="1909208"/>
            <a:ext cx="11665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RGB Video</a:t>
            </a:r>
            <a:endParaRPr lang="en-US"/>
          </a:p>
        </p:txBody>
      </p:sp>
      <p:pic>
        <p:nvPicPr>
          <p:cNvPr id="12" name="Picture 26">
            <a:extLst>
              <a:ext uri="{FF2B5EF4-FFF2-40B4-BE49-F238E27FC236}">
                <a16:creationId xmlns:a16="http://schemas.microsoft.com/office/drawing/2014/main" id="{92FFC075-8AB9-6169-3A2E-D113F933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6491" y="2399963"/>
            <a:ext cx="4582760" cy="30495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E4F94A-66C4-9757-3200-389F704868EB}"/>
              </a:ext>
            </a:extLst>
          </p:cNvPr>
          <p:cNvSpPr txBox="1"/>
          <p:nvPr/>
        </p:nvSpPr>
        <p:spPr>
          <a:xfrm>
            <a:off x="4106041" y="19139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3D Representation (</a:t>
            </a:r>
            <a:r>
              <a:rPr lang="en-US" err="1">
                <a:cs typeface="Calibri"/>
              </a:rPr>
              <a:t>NeRF</a:t>
            </a:r>
            <a:r>
              <a:rPr lang="en-US">
                <a:cs typeface="Calibri"/>
              </a:rPr>
              <a:t>)</a:t>
            </a:r>
          </a:p>
        </p:txBody>
      </p:sp>
      <p:pic>
        <p:nvPicPr>
          <p:cNvPr id="16" name="Picture 44" descr="A picture containing toilet, tiled&#10;&#10;Description automatically generated">
            <a:extLst>
              <a:ext uri="{FF2B5EF4-FFF2-40B4-BE49-F238E27FC236}">
                <a16:creationId xmlns:a16="http://schemas.microsoft.com/office/drawing/2014/main" id="{358F69FC-D2A5-29C7-678E-C4093644D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587" y="2371388"/>
            <a:ext cx="3083859" cy="31049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C5C281-E389-F74C-872A-864E8C93E447}"/>
              </a:ext>
            </a:extLst>
          </p:cNvPr>
          <p:cNvSpPr txBox="1"/>
          <p:nvPr/>
        </p:nvSpPr>
        <p:spPr>
          <a:xfrm>
            <a:off x="8123653" y="1909208"/>
            <a:ext cx="35231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Generated mesh (Marching Cubes)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D8834C-2680-5516-0339-25D2474E364E}"/>
              </a:ext>
            </a:extLst>
          </p:cNvPr>
          <p:cNvSpPr txBox="1"/>
          <p:nvPr/>
        </p:nvSpPr>
        <p:spPr>
          <a:xfrm>
            <a:off x="838200" y="5686425"/>
            <a:ext cx="10515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Restrictions: supported object with clean background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Problem: zip-ties appear in the 3D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399639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5FD3-C45B-0AE5-CAF9-2EF199DD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Progress so far: handheld</a:t>
            </a:r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7854542-4771-0273-E9E1-5E44C628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802" y="1699252"/>
            <a:ext cx="7915275" cy="4060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11E193-C334-579D-AD03-6D4B00C0F848}"/>
              </a:ext>
            </a:extLst>
          </p:cNvPr>
          <p:cNvSpPr txBox="1"/>
          <p:nvPr/>
        </p:nvSpPr>
        <p:spPr>
          <a:xfrm>
            <a:off x="838200" y="5686425"/>
            <a:ext cx="105156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Restrictions: clean background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Problem: background removal + hand segmentation leave too many artifacts. SEEM is potentially the best.</a:t>
            </a:r>
          </a:p>
        </p:txBody>
      </p:sp>
    </p:spTree>
    <p:extLst>
      <p:ext uri="{BB962C8B-B14F-4D97-AF65-F5344CB8AC3E}">
        <p14:creationId xmlns:p14="http://schemas.microsoft.com/office/powerpoint/2010/main" val="3998910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A87B-51EB-146E-8C58-B955F6A9F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listening!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58D1E-71A7-67BA-1443-1EA719FD6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15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0495C-DC3C-5569-8545-6E0F31BC6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D3A9A-7702-5853-9A19-D4328556E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Mildenhall, Ben, et al. "Nerf: Representing scenes as neural radiance fields for view synthesis." </a:t>
            </a:r>
            <a:r>
              <a:rPr lang="en-US" i="1"/>
              <a:t>ECCV 2020, Proceedings, Part I</a:t>
            </a:r>
            <a:r>
              <a:rPr lang="en-US"/>
              <a:t> (2020): 405-421</a:t>
            </a:r>
          </a:p>
          <a:p>
            <a:r>
              <a:rPr lang="en-US"/>
              <a:t>Müller, Thomas, et al. "Instant neural graphics primitives with a multiresolution hash encoding." </a:t>
            </a:r>
            <a:r>
              <a:rPr lang="en-US" i="1"/>
              <a:t>ACM Transactions on Graphics (</a:t>
            </a:r>
            <a:r>
              <a:rPr lang="en-US" i="1" err="1"/>
              <a:t>ToG</a:t>
            </a:r>
            <a:r>
              <a:rPr lang="en-US" i="1"/>
              <a:t>)</a:t>
            </a:r>
            <a:r>
              <a:rPr lang="en-US"/>
              <a:t> 41.4 (2022): 1-15.</a:t>
            </a:r>
          </a:p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Zou, </a:t>
            </a:r>
            <a:r>
              <a:rPr lang="en-US" err="1">
                <a:solidFill>
                  <a:srgbClr val="000000"/>
                </a:solidFill>
                <a:latin typeface="Calibri"/>
                <a:cs typeface="Calibri"/>
              </a:rPr>
              <a:t>Xueyan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, et al. "Segment everything everywhere all at once." </a:t>
            </a:r>
            <a:r>
              <a:rPr lang="en-US" err="1">
                <a:solidFill>
                  <a:srgbClr val="000000"/>
                </a:solidFill>
                <a:latin typeface="Calibri"/>
                <a:cs typeface="Calibri"/>
              </a:rPr>
              <a:t>arXiv</a:t>
            </a:r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 preprint arXiv:2304.06718 (2023).</a:t>
            </a:r>
          </a:p>
          <a:p>
            <a:r>
              <a:rPr lang="en-US">
                <a:solidFill>
                  <a:srgbClr val="000000"/>
                </a:solidFill>
                <a:latin typeface="Calibri"/>
                <a:cs typeface="Calibri"/>
              </a:rPr>
              <a:t>Schonberger, Johannes L., and Jan-Michael Frahm. "Structure-from-motion revisited." Proceedings of the IEEE conference on computer vision and pattern recognition. 2016.</a:t>
            </a:r>
          </a:p>
        </p:txBody>
      </p:sp>
    </p:spTree>
    <p:extLst>
      <p:ext uri="{BB962C8B-B14F-4D97-AF65-F5344CB8AC3E}">
        <p14:creationId xmlns:p14="http://schemas.microsoft.com/office/powerpoint/2010/main" val="392300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4E94-22BF-1797-E168-A9CE206A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E9E69-95AB-A7ED-070E-4633DA697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Neural Radiance Fields (</a:t>
            </a:r>
            <a:r>
              <a:rPr lang="en-US" err="1"/>
              <a:t>NeRF</a:t>
            </a:r>
            <a:r>
              <a:rPr lang="en-US"/>
              <a:t>) typically require multiple camera poses for a good 3d representation of the scene.</a:t>
            </a:r>
          </a:p>
          <a:p>
            <a:r>
              <a:rPr lang="en-US"/>
              <a:t>Problems arise when the camera is still and the object is moving. </a:t>
            </a:r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2">
                <a:extLst>
                  <a:ext uri="{FF2B5EF4-FFF2-40B4-BE49-F238E27FC236}">
                    <a16:creationId xmlns:a16="http://schemas.microsoft.com/office/drawing/2014/main" id="{F635F897-5679-D6EB-2F09-0B9F4164B1A7}"/>
                  </a:ext>
                </a:extLst>
              </p14:cNvPr>
              <p14:cNvContentPartPr/>
              <p14:nvPr/>
            </p14:nvContentPartPr>
            <p14:xfrm>
              <a:off x="1870117" y="3895988"/>
              <a:ext cx="629640" cy="530280"/>
            </p14:xfrm>
          </p:contentPart>
        </mc:Choice>
        <mc:Fallback xmlns="">
          <p:pic>
            <p:nvPicPr>
              <p:cNvPr id="12" name="Ink 12">
                <a:extLst>
                  <a:ext uri="{FF2B5EF4-FFF2-40B4-BE49-F238E27FC236}">
                    <a16:creationId xmlns:a16="http://schemas.microsoft.com/office/drawing/2014/main" id="{F635F897-5679-D6EB-2F09-0B9F4164B1A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61112" y="3886982"/>
                <a:ext cx="647290" cy="547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6">
                <a:extLst>
                  <a:ext uri="{FF2B5EF4-FFF2-40B4-BE49-F238E27FC236}">
                    <a16:creationId xmlns:a16="http://schemas.microsoft.com/office/drawing/2014/main" id="{52FF8EC0-CEB6-AC95-8059-A2845FCB9AB1}"/>
                  </a:ext>
                </a:extLst>
              </p14:cNvPr>
              <p14:cNvContentPartPr/>
              <p14:nvPr/>
            </p14:nvContentPartPr>
            <p14:xfrm>
              <a:off x="777517" y="4731908"/>
              <a:ext cx="588240" cy="505440"/>
            </p14:xfrm>
          </p:contentPart>
        </mc:Choice>
        <mc:Fallback xmlns="">
          <p:pic>
            <p:nvPicPr>
              <p:cNvPr id="16" name="Ink 16">
                <a:extLst>
                  <a:ext uri="{FF2B5EF4-FFF2-40B4-BE49-F238E27FC236}">
                    <a16:creationId xmlns:a16="http://schemas.microsoft.com/office/drawing/2014/main" id="{52FF8EC0-CEB6-AC95-8059-A2845FCB9A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517" y="4722902"/>
                <a:ext cx="605880" cy="5230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9">
                <a:extLst>
                  <a:ext uri="{FF2B5EF4-FFF2-40B4-BE49-F238E27FC236}">
                    <a16:creationId xmlns:a16="http://schemas.microsoft.com/office/drawing/2014/main" id="{03E3CCFB-0797-AB95-87F6-D1C6AC8541D8}"/>
                  </a:ext>
                </a:extLst>
              </p14:cNvPr>
              <p14:cNvContentPartPr/>
              <p14:nvPr/>
            </p14:nvContentPartPr>
            <p14:xfrm>
              <a:off x="1737637" y="5137628"/>
              <a:ext cx="389520" cy="356400"/>
            </p14:xfrm>
          </p:contentPart>
        </mc:Choice>
        <mc:Fallback xmlns="">
          <p:pic>
            <p:nvPicPr>
              <p:cNvPr id="19" name="Ink 19">
                <a:extLst>
                  <a:ext uri="{FF2B5EF4-FFF2-40B4-BE49-F238E27FC236}">
                    <a16:creationId xmlns:a16="http://schemas.microsoft.com/office/drawing/2014/main" id="{03E3CCFB-0797-AB95-87F6-D1C6AC8541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28637" y="5128628"/>
                <a:ext cx="40716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2">
                <a:extLst>
                  <a:ext uri="{FF2B5EF4-FFF2-40B4-BE49-F238E27FC236}">
                    <a16:creationId xmlns:a16="http://schemas.microsoft.com/office/drawing/2014/main" id="{D9EF4F66-76A5-F0FE-80AF-90F274A56B84}"/>
                  </a:ext>
                </a:extLst>
              </p14:cNvPr>
              <p14:cNvContentPartPr/>
              <p14:nvPr/>
            </p14:nvContentPartPr>
            <p14:xfrm>
              <a:off x="1820437" y="5096228"/>
              <a:ext cx="406080" cy="348120"/>
            </p14:xfrm>
          </p:contentPart>
        </mc:Choice>
        <mc:Fallback xmlns="">
          <p:pic>
            <p:nvPicPr>
              <p:cNvPr id="22" name="Ink 22">
                <a:extLst>
                  <a:ext uri="{FF2B5EF4-FFF2-40B4-BE49-F238E27FC236}">
                    <a16:creationId xmlns:a16="http://schemas.microsoft.com/office/drawing/2014/main" id="{D9EF4F66-76A5-F0FE-80AF-90F274A56B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11437" y="5087228"/>
                <a:ext cx="42372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" name="Ink 25">
                <a:extLst>
                  <a:ext uri="{FF2B5EF4-FFF2-40B4-BE49-F238E27FC236}">
                    <a16:creationId xmlns:a16="http://schemas.microsoft.com/office/drawing/2014/main" id="{CDC7CEE2-0DCA-3EA4-8B09-9750D2BA28FC}"/>
                  </a:ext>
                </a:extLst>
              </p14:cNvPr>
              <p14:cNvContentPartPr/>
              <p14:nvPr/>
            </p14:nvContentPartPr>
            <p14:xfrm>
              <a:off x="2797477" y="4698788"/>
              <a:ext cx="265320" cy="232200"/>
            </p14:xfrm>
          </p:contentPart>
        </mc:Choice>
        <mc:Fallback xmlns="">
          <p:pic>
            <p:nvPicPr>
              <p:cNvPr id="25" name="Ink 25">
                <a:extLst>
                  <a:ext uri="{FF2B5EF4-FFF2-40B4-BE49-F238E27FC236}">
                    <a16:creationId xmlns:a16="http://schemas.microsoft.com/office/drawing/2014/main" id="{CDC7CEE2-0DCA-3EA4-8B09-9750D2BA28F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8477" y="4689774"/>
                <a:ext cx="282960" cy="249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8">
                <a:extLst>
                  <a:ext uri="{FF2B5EF4-FFF2-40B4-BE49-F238E27FC236}">
                    <a16:creationId xmlns:a16="http://schemas.microsoft.com/office/drawing/2014/main" id="{A979A1F8-B9E3-88CC-4C68-5C92FC5E51A2}"/>
                  </a:ext>
                </a:extLst>
              </p14:cNvPr>
              <p14:cNvContentPartPr/>
              <p14:nvPr/>
            </p14:nvContentPartPr>
            <p14:xfrm>
              <a:off x="2805757" y="4922348"/>
              <a:ext cx="306720" cy="207360"/>
            </p14:xfrm>
          </p:contentPart>
        </mc:Choice>
        <mc:Fallback xmlns="">
          <p:pic>
            <p:nvPicPr>
              <p:cNvPr id="28" name="Ink 28">
                <a:extLst>
                  <a:ext uri="{FF2B5EF4-FFF2-40B4-BE49-F238E27FC236}">
                    <a16:creationId xmlns:a16="http://schemas.microsoft.com/office/drawing/2014/main" id="{A979A1F8-B9E3-88CC-4C68-5C92FC5E51A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96757" y="4913348"/>
                <a:ext cx="32436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2">
                <a:extLst>
                  <a:ext uri="{FF2B5EF4-FFF2-40B4-BE49-F238E27FC236}">
                    <a16:creationId xmlns:a16="http://schemas.microsoft.com/office/drawing/2014/main" id="{CF5195BF-DF0E-F19C-EC7F-7C981972285B}"/>
                  </a:ext>
                </a:extLst>
              </p14:cNvPr>
              <p14:cNvContentPartPr/>
              <p14:nvPr/>
            </p14:nvContentPartPr>
            <p14:xfrm>
              <a:off x="2979637" y="4615988"/>
              <a:ext cx="215640" cy="141120"/>
            </p14:xfrm>
          </p:contentPart>
        </mc:Choice>
        <mc:Fallback xmlns="">
          <p:pic>
            <p:nvPicPr>
              <p:cNvPr id="32" name="Ink 32">
                <a:extLst>
                  <a:ext uri="{FF2B5EF4-FFF2-40B4-BE49-F238E27FC236}">
                    <a16:creationId xmlns:a16="http://schemas.microsoft.com/office/drawing/2014/main" id="{CF5195BF-DF0E-F19C-EC7F-7C981972285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70637" y="4606988"/>
                <a:ext cx="2332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5" name="Ink 35">
                <a:extLst>
                  <a:ext uri="{FF2B5EF4-FFF2-40B4-BE49-F238E27FC236}">
                    <a16:creationId xmlns:a16="http://schemas.microsoft.com/office/drawing/2014/main" id="{B6CF13E3-036D-9D67-C327-DE6A7AB0CEC1}"/>
                  </a:ext>
                </a:extLst>
              </p14:cNvPr>
              <p14:cNvContentPartPr/>
              <p14:nvPr/>
            </p14:nvContentPartPr>
            <p14:xfrm>
              <a:off x="3120397" y="4640828"/>
              <a:ext cx="248760" cy="488880"/>
            </p14:xfrm>
          </p:contentPart>
        </mc:Choice>
        <mc:Fallback xmlns="">
          <p:pic>
            <p:nvPicPr>
              <p:cNvPr id="35" name="Ink 35">
                <a:extLst>
                  <a:ext uri="{FF2B5EF4-FFF2-40B4-BE49-F238E27FC236}">
                    <a16:creationId xmlns:a16="http://schemas.microsoft.com/office/drawing/2014/main" id="{B6CF13E3-036D-9D67-C327-DE6A7AB0CEC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11397" y="4631821"/>
                <a:ext cx="266400" cy="5065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0" name="Ink 40">
                <a:extLst>
                  <a:ext uri="{FF2B5EF4-FFF2-40B4-BE49-F238E27FC236}">
                    <a16:creationId xmlns:a16="http://schemas.microsoft.com/office/drawing/2014/main" id="{32695201-730C-9D66-E662-8E973959E2C9}"/>
                  </a:ext>
                </a:extLst>
              </p14:cNvPr>
              <p14:cNvContentPartPr/>
              <p14:nvPr/>
            </p14:nvContentPartPr>
            <p14:xfrm>
              <a:off x="578797" y="4574588"/>
              <a:ext cx="298440" cy="232200"/>
            </p14:xfrm>
          </p:contentPart>
        </mc:Choice>
        <mc:Fallback xmlns="">
          <p:pic>
            <p:nvPicPr>
              <p:cNvPr id="40" name="Ink 40">
                <a:extLst>
                  <a:ext uri="{FF2B5EF4-FFF2-40B4-BE49-F238E27FC236}">
                    <a16:creationId xmlns:a16="http://schemas.microsoft.com/office/drawing/2014/main" id="{32695201-730C-9D66-E662-8E973959E2C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69797" y="4565574"/>
                <a:ext cx="316080" cy="2498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5BB8F370-EDEC-67F5-AE49-3692A6F37317}"/>
                  </a:ext>
                </a:extLst>
              </p14:cNvPr>
              <p14:cNvContentPartPr/>
              <p14:nvPr/>
            </p14:nvContentPartPr>
            <p14:xfrm>
              <a:off x="1025917" y="4922348"/>
              <a:ext cx="99720" cy="748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5BB8F370-EDEC-67F5-AE49-3692A6F3731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6917" y="4913348"/>
                <a:ext cx="1173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FC1F08A-53FD-136C-F9D4-EDE6B4BB7CA7}"/>
                  </a:ext>
                </a:extLst>
              </p14:cNvPr>
              <p14:cNvContentPartPr/>
              <p14:nvPr/>
            </p14:nvContentPartPr>
            <p14:xfrm>
              <a:off x="1373317" y="5137628"/>
              <a:ext cx="174240" cy="748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FC1F08A-53FD-136C-F9D4-EDE6B4BB7CA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64317" y="5128628"/>
                <a:ext cx="19188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5" name="Ink 45">
                <a:extLst>
                  <a:ext uri="{FF2B5EF4-FFF2-40B4-BE49-F238E27FC236}">
                    <a16:creationId xmlns:a16="http://schemas.microsoft.com/office/drawing/2014/main" id="{BEFC08F0-1B68-8CC2-F50D-BF0B704389E6}"/>
                  </a:ext>
                </a:extLst>
              </p14:cNvPr>
              <p14:cNvContentPartPr/>
              <p14:nvPr/>
            </p14:nvContentPartPr>
            <p14:xfrm>
              <a:off x="1853557" y="5269748"/>
              <a:ext cx="190800" cy="16920"/>
            </p14:xfrm>
          </p:contentPart>
        </mc:Choice>
        <mc:Fallback xmlns="">
          <p:pic>
            <p:nvPicPr>
              <p:cNvPr id="45" name="Ink 45">
                <a:extLst>
                  <a:ext uri="{FF2B5EF4-FFF2-40B4-BE49-F238E27FC236}">
                    <a16:creationId xmlns:a16="http://schemas.microsoft.com/office/drawing/2014/main" id="{BEFC08F0-1B68-8CC2-F50D-BF0B704389E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844557" y="5260748"/>
                <a:ext cx="2084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3FAB04F-7A6E-B5B5-A344-86A2A33D32ED}"/>
                  </a:ext>
                </a:extLst>
              </p14:cNvPr>
              <p14:cNvContentPartPr/>
              <p14:nvPr/>
            </p14:nvContentPartPr>
            <p14:xfrm>
              <a:off x="2342077" y="5187308"/>
              <a:ext cx="165960" cy="74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3FAB04F-7A6E-B5B5-A344-86A2A33D32E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33077" y="5178308"/>
                <a:ext cx="18360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A0B37D6-347A-F8CB-0BD9-9B8C7577E27D}"/>
                  </a:ext>
                </a:extLst>
              </p14:cNvPr>
              <p14:cNvContentPartPr/>
              <p14:nvPr/>
            </p14:nvContentPartPr>
            <p14:xfrm>
              <a:off x="2772637" y="5063108"/>
              <a:ext cx="132840" cy="83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A0B37D6-347A-F8CB-0BD9-9B8C7577E27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63637" y="5054108"/>
                <a:ext cx="1504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58C7976B-AC75-4F6A-D2F0-25B95F71F4A4}"/>
                  </a:ext>
                </a:extLst>
              </p14:cNvPr>
              <p14:cNvContentPartPr/>
              <p14:nvPr/>
            </p14:nvContentPartPr>
            <p14:xfrm>
              <a:off x="3128677" y="4872668"/>
              <a:ext cx="108000" cy="41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58C7976B-AC75-4F6A-D2F0-25B95F71F4A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19677" y="4863668"/>
                <a:ext cx="125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744BBF9-7CDA-BF0D-20CC-1A157D5567D2}"/>
                  </a:ext>
                </a:extLst>
              </p14:cNvPr>
              <p14:cNvContentPartPr/>
              <p14:nvPr/>
            </p14:nvContentPartPr>
            <p14:xfrm>
              <a:off x="3451597" y="4615988"/>
              <a:ext cx="141120" cy="748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744BBF9-7CDA-BF0D-20CC-1A157D5567D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442597" y="4606988"/>
                <a:ext cx="1587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54FE533-2B81-7ABF-A103-4B0CE15F7EA1}"/>
                  </a:ext>
                </a:extLst>
              </p14:cNvPr>
              <p14:cNvContentPartPr/>
              <p14:nvPr/>
            </p14:nvContentPartPr>
            <p14:xfrm>
              <a:off x="1331674" y="4693315"/>
              <a:ext cx="90720" cy="907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54FE533-2B81-7ABF-A103-4B0CE15F7E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22674" y="4684315"/>
                <a:ext cx="10836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87FA601-4637-307A-2416-032CB1AA4C00}"/>
                  </a:ext>
                </a:extLst>
              </p14:cNvPr>
              <p14:cNvContentPartPr/>
              <p14:nvPr/>
            </p14:nvContentPartPr>
            <p14:xfrm>
              <a:off x="1557394" y="4527715"/>
              <a:ext cx="120600" cy="98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87FA601-4637-307A-2416-032CB1AA4C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548394" y="4518715"/>
                <a:ext cx="1382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00B2A33-D4E1-135A-B549-DACAD81F1CCE}"/>
                  </a:ext>
                </a:extLst>
              </p14:cNvPr>
              <p14:cNvContentPartPr/>
              <p14:nvPr/>
            </p14:nvContentPartPr>
            <p14:xfrm>
              <a:off x="2046634" y="4783675"/>
              <a:ext cx="23040" cy="1584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00B2A33-D4E1-135A-B549-DACAD81F1CC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37634" y="4774675"/>
                <a:ext cx="406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6DA09778-607A-C6F4-7220-7A0C1634CF8F}"/>
                  </a:ext>
                </a:extLst>
              </p14:cNvPr>
              <p14:cNvContentPartPr/>
              <p14:nvPr/>
            </p14:nvContentPartPr>
            <p14:xfrm>
              <a:off x="2054194" y="4550395"/>
              <a:ext cx="23040" cy="113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6DA09778-607A-C6F4-7220-7A0C1634CF8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045194" y="4541395"/>
                <a:ext cx="4068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4" name="Ink 64">
                <a:extLst>
                  <a:ext uri="{FF2B5EF4-FFF2-40B4-BE49-F238E27FC236}">
                    <a16:creationId xmlns:a16="http://schemas.microsoft.com/office/drawing/2014/main" id="{628C55F2-7C40-1391-CAF5-FB46AF0E8FEE}"/>
                  </a:ext>
                </a:extLst>
              </p14:cNvPr>
              <p14:cNvContentPartPr/>
              <p14:nvPr/>
            </p14:nvContentPartPr>
            <p14:xfrm>
              <a:off x="2663674" y="4467595"/>
              <a:ext cx="271440" cy="233640"/>
            </p14:xfrm>
          </p:contentPart>
        </mc:Choice>
        <mc:Fallback xmlns="">
          <p:pic>
            <p:nvPicPr>
              <p:cNvPr id="64" name="Ink 64">
                <a:extLst>
                  <a:ext uri="{FF2B5EF4-FFF2-40B4-BE49-F238E27FC236}">
                    <a16:creationId xmlns:a16="http://schemas.microsoft.com/office/drawing/2014/main" id="{628C55F2-7C40-1391-CAF5-FB46AF0E8FE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54662" y="4458595"/>
                <a:ext cx="289103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9" name="Ink 69">
                <a:extLst>
                  <a:ext uri="{FF2B5EF4-FFF2-40B4-BE49-F238E27FC236}">
                    <a16:creationId xmlns:a16="http://schemas.microsoft.com/office/drawing/2014/main" id="{ACD8A597-3D8C-EA96-7F2D-4CE716397474}"/>
                  </a:ext>
                </a:extLst>
              </p14:cNvPr>
              <p14:cNvContentPartPr/>
              <p14:nvPr/>
            </p14:nvContentPartPr>
            <p14:xfrm>
              <a:off x="5538634" y="4444915"/>
              <a:ext cx="662760" cy="564480"/>
            </p14:xfrm>
          </p:contentPart>
        </mc:Choice>
        <mc:Fallback xmlns="">
          <p:pic>
            <p:nvPicPr>
              <p:cNvPr id="69" name="Ink 69">
                <a:extLst>
                  <a:ext uri="{FF2B5EF4-FFF2-40B4-BE49-F238E27FC236}">
                    <a16:creationId xmlns:a16="http://schemas.microsoft.com/office/drawing/2014/main" id="{ACD8A597-3D8C-EA96-7F2D-4CE71639747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29634" y="4435915"/>
                <a:ext cx="6804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3" name="Ink 73">
                <a:extLst>
                  <a:ext uri="{FF2B5EF4-FFF2-40B4-BE49-F238E27FC236}">
                    <a16:creationId xmlns:a16="http://schemas.microsoft.com/office/drawing/2014/main" id="{0D6EC93B-2B6E-0BB2-12A5-A27893E0A65D}"/>
                  </a:ext>
                </a:extLst>
              </p14:cNvPr>
              <p14:cNvContentPartPr/>
              <p14:nvPr/>
            </p14:nvContentPartPr>
            <p14:xfrm>
              <a:off x="5561314" y="4384795"/>
              <a:ext cx="662760" cy="308880"/>
            </p14:xfrm>
          </p:contentPart>
        </mc:Choice>
        <mc:Fallback xmlns="">
          <p:pic>
            <p:nvPicPr>
              <p:cNvPr id="73" name="Ink 73">
                <a:extLst>
                  <a:ext uri="{FF2B5EF4-FFF2-40B4-BE49-F238E27FC236}">
                    <a16:creationId xmlns:a16="http://schemas.microsoft.com/office/drawing/2014/main" id="{0D6EC93B-2B6E-0BB2-12A5-A27893E0A65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552309" y="4375795"/>
                <a:ext cx="68041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8" name="Ink 78">
                <a:extLst>
                  <a:ext uri="{FF2B5EF4-FFF2-40B4-BE49-F238E27FC236}">
                    <a16:creationId xmlns:a16="http://schemas.microsoft.com/office/drawing/2014/main" id="{EF74F610-94A0-C0A2-CF0E-BD57F1E789C3}"/>
                  </a:ext>
                </a:extLst>
              </p14:cNvPr>
              <p14:cNvContentPartPr/>
              <p14:nvPr/>
            </p14:nvContentPartPr>
            <p14:xfrm>
              <a:off x="5523514" y="5716435"/>
              <a:ext cx="369360" cy="414360"/>
            </p14:xfrm>
          </p:contentPart>
        </mc:Choice>
        <mc:Fallback xmlns="">
          <p:pic>
            <p:nvPicPr>
              <p:cNvPr id="78" name="Ink 78">
                <a:extLst>
                  <a:ext uri="{FF2B5EF4-FFF2-40B4-BE49-F238E27FC236}">
                    <a16:creationId xmlns:a16="http://schemas.microsoft.com/office/drawing/2014/main" id="{EF74F610-94A0-C0A2-CF0E-BD57F1E789C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514505" y="5707427"/>
                <a:ext cx="387017" cy="432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84" name="Ink 84">
                <a:extLst>
                  <a:ext uri="{FF2B5EF4-FFF2-40B4-BE49-F238E27FC236}">
                    <a16:creationId xmlns:a16="http://schemas.microsoft.com/office/drawing/2014/main" id="{68875B0C-C721-2C27-0376-292B773C02E3}"/>
                  </a:ext>
                </a:extLst>
              </p14:cNvPr>
              <p14:cNvContentPartPr/>
              <p14:nvPr/>
            </p14:nvContentPartPr>
            <p14:xfrm>
              <a:off x="4296994" y="4482715"/>
              <a:ext cx="384120" cy="384120"/>
            </p14:xfrm>
          </p:contentPart>
        </mc:Choice>
        <mc:Fallback xmlns="">
          <p:pic>
            <p:nvPicPr>
              <p:cNvPr id="84" name="Ink 84">
                <a:extLst>
                  <a:ext uri="{FF2B5EF4-FFF2-40B4-BE49-F238E27FC236}">
                    <a16:creationId xmlns:a16="http://schemas.microsoft.com/office/drawing/2014/main" id="{68875B0C-C721-2C27-0376-292B773C02E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88002" y="4473715"/>
                <a:ext cx="401743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7" name="Ink 87">
                <a:extLst>
                  <a:ext uri="{FF2B5EF4-FFF2-40B4-BE49-F238E27FC236}">
                    <a16:creationId xmlns:a16="http://schemas.microsoft.com/office/drawing/2014/main" id="{C214078C-1ED2-11D1-6E87-D9F33FFD54D0}"/>
                  </a:ext>
                </a:extLst>
              </p14:cNvPr>
              <p14:cNvContentPartPr/>
              <p14:nvPr/>
            </p14:nvContentPartPr>
            <p14:xfrm>
              <a:off x="5599114" y="3873235"/>
              <a:ext cx="391680" cy="30600"/>
            </p14:xfrm>
          </p:contentPart>
        </mc:Choice>
        <mc:Fallback xmlns="">
          <p:pic>
            <p:nvPicPr>
              <p:cNvPr id="87" name="Ink 87">
                <a:extLst>
                  <a:ext uri="{FF2B5EF4-FFF2-40B4-BE49-F238E27FC236}">
                    <a16:creationId xmlns:a16="http://schemas.microsoft.com/office/drawing/2014/main" id="{C214078C-1ED2-11D1-6E87-D9F33FFD54D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590114" y="3864235"/>
                <a:ext cx="4093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1" name="Ink 91">
                <a:extLst>
                  <a:ext uri="{FF2B5EF4-FFF2-40B4-BE49-F238E27FC236}">
                    <a16:creationId xmlns:a16="http://schemas.microsoft.com/office/drawing/2014/main" id="{6A7467FF-008F-4444-59FF-8EFF9187B3F9}"/>
                  </a:ext>
                </a:extLst>
              </p14:cNvPr>
              <p14:cNvContentPartPr/>
              <p14:nvPr/>
            </p14:nvContentPartPr>
            <p14:xfrm>
              <a:off x="5599114" y="3511795"/>
              <a:ext cx="150840" cy="384480"/>
            </p14:xfrm>
          </p:contentPart>
        </mc:Choice>
        <mc:Fallback xmlns="">
          <p:pic>
            <p:nvPicPr>
              <p:cNvPr id="91" name="Ink 91">
                <a:extLst>
                  <a:ext uri="{FF2B5EF4-FFF2-40B4-BE49-F238E27FC236}">
                    <a16:creationId xmlns:a16="http://schemas.microsoft.com/office/drawing/2014/main" id="{6A7467FF-008F-4444-59FF-8EFF9187B3F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590114" y="3502787"/>
                <a:ext cx="168480" cy="402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16F5A184-DB4F-EABA-C520-31CC0DB144A2}"/>
                  </a:ext>
                </a:extLst>
              </p14:cNvPr>
              <p14:cNvContentPartPr/>
              <p14:nvPr/>
            </p14:nvContentPartPr>
            <p14:xfrm>
              <a:off x="5734474" y="3534475"/>
              <a:ext cx="286560" cy="32400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16F5A184-DB4F-EABA-C520-31CC0DB144A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725474" y="3525465"/>
                <a:ext cx="304200" cy="341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8" name="Ink 98">
                <a:extLst>
                  <a:ext uri="{FF2B5EF4-FFF2-40B4-BE49-F238E27FC236}">
                    <a16:creationId xmlns:a16="http://schemas.microsoft.com/office/drawing/2014/main" id="{78CB7824-BA08-8A21-8259-34ACEEC03E2E}"/>
                  </a:ext>
                </a:extLst>
              </p14:cNvPr>
              <p14:cNvContentPartPr/>
              <p14:nvPr/>
            </p14:nvContentPartPr>
            <p14:xfrm>
              <a:off x="7058914" y="4362115"/>
              <a:ext cx="384480" cy="316440"/>
            </p14:xfrm>
          </p:contentPart>
        </mc:Choice>
        <mc:Fallback xmlns="">
          <p:pic>
            <p:nvPicPr>
              <p:cNvPr id="98" name="Ink 98">
                <a:extLst>
                  <a:ext uri="{FF2B5EF4-FFF2-40B4-BE49-F238E27FC236}">
                    <a16:creationId xmlns:a16="http://schemas.microsoft.com/office/drawing/2014/main" id="{78CB7824-BA08-8A21-8259-34ACEEC03E2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049906" y="4353105"/>
                <a:ext cx="402137" cy="334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735BE5A-2AA5-9862-A5FA-839352754EFF}"/>
                  </a:ext>
                </a:extLst>
              </p14:cNvPr>
              <p14:cNvContentPartPr/>
              <p14:nvPr/>
            </p14:nvContentPartPr>
            <p14:xfrm>
              <a:off x="4492474" y="4618075"/>
              <a:ext cx="23040" cy="1281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735BE5A-2AA5-9862-A5FA-839352754EF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483474" y="4609100"/>
                <a:ext cx="40680" cy="145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D5FD99DC-5897-AC7B-8A19-D6396EA48714}"/>
                  </a:ext>
                </a:extLst>
              </p14:cNvPr>
              <p14:cNvContentPartPr/>
              <p14:nvPr/>
            </p14:nvContentPartPr>
            <p14:xfrm>
              <a:off x="4522714" y="4211635"/>
              <a:ext cx="52920" cy="1810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D5FD99DC-5897-AC7B-8A19-D6396EA487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513775" y="4202617"/>
                <a:ext cx="70441" cy="198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C80FB0E-6D42-52EA-6C80-DE3120173F8E}"/>
                  </a:ext>
                </a:extLst>
              </p14:cNvPr>
              <p14:cNvContentPartPr/>
              <p14:nvPr/>
            </p14:nvContentPartPr>
            <p14:xfrm>
              <a:off x="4658074" y="3895555"/>
              <a:ext cx="143280" cy="1432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C80FB0E-6D42-52EA-6C80-DE3120173F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649074" y="3886555"/>
                <a:ext cx="16092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E79B866-FB88-DE37-471D-32A2739D7671}"/>
                  </a:ext>
                </a:extLst>
              </p14:cNvPr>
              <p14:cNvContentPartPr/>
              <p14:nvPr/>
            </p14:nvContentPartPr>
            <p14:xfrm>
              <a:off x="5079634" y="3700075"/>
              <a:ext cx="210960" cy="680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E79B866-FB88-DE37-471D-32A2739D767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70634" y="3691122"/>
                <a:ext cx="228600" cy="85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7CC33D1-D24A-6EC7-35FD-AFCC3A88D02E}"/>
                  </a:ext>
                </a:extLst>
              </p14:cNvPr>
              <p14:cNvContentPartPr/>
              <p14:nvPr/>
            </p14:nvContentPartPr>
            <p14:xfrm>
              <a:off x="5771914" y="3692515"/>
              <a:ext cx="165960" cy="79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7CC33D1-D24A-6EC7-35FD-AFCC3A88D0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762914" y="3683086"/>
                <a:ext cx="183600" cy="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2A3FA646-F7AD-F5A9-025B-B5A7295FFCBA}"/>
                  </a:ext>
                </a:extLst>
              </p14:cNvPr>
              <p14:cNvContentPartPr/>
              <p14:nvPr/>
            </p14:nvContentPartPr>
            <p14:xfrm>
              <a:off x="5478514" y="3669835"/>
              <a:ext cx="120600" cy="154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2A3FA646-F7AD-F5A9-025B-B5A7295FFCB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469514" y="3660835"/>
                <a:ext cx="13824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1F6522A-4B67-50BD-7B5E-A30E63C975B3}"/>
                  </a:ext>
                </a:extLst>
              </p14:cNvPr>
              <p14:cNvContentPartPr/>
              <p14:nvPr/>
            </p14:nvContentPartPr>
            <p14:xfrm>
              <a:off x="6193474" y="3692515"/>
              <a:ext cx="233640" cy="306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1F6522A-4B67-50BD-7B5E-A30E63C975B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84474" y="3683408"/>
                <a:ext cx="251280" cy="48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0" name="Ink 110">
                <a:extLst>
                  <a:ext uri="{FF2B5EF4-FFF2-40B4-BE49-F238E27FC236}">
                    <a16:creationId xmlns:a16="http://schemas.microsoft.com/office/drawing/2014/main" id="{C3EE4A59-A290-C09E-3140-03C010C585E9}"/>
                  </a:ext>
                </a:extLst>
              </p14:cNvPr>
              <p14:cNvContentPartPr/>
              <p14:nvPr/>
            </p14:nvContentPartPr>
            <p14:xfrm>
              <a:off x="6601730" y="3793013"/>
              <a:ext cx="153000" cy="112320"/>
            </p14:xfrm>
          </p:contentPart>
        </mc:Choice>
        <mc:Fallback xmlns="">
          <p:pic>
            <p:nvPicPr>
              <p:cNvPr id="110" name="Ink 110">
                <a:extLst>
                  <a:ext uri="{FF2B5EF4-FFF2-40B4-BE49-F238E27FC236}">
                    <a16:creationId xmlns:a16="http://schemas.microsoft.com/office/drawing/2014/main" id="{C3EE4A59-A290-C09E-3140-03C010C585E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92730" y="3783984"/>
                <a:ext cx="170640" cy="1300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3BF8DFD-0A60-45C6-9799-E1B7006C474D}"/>
                  </a:ext>
                </a:extLst>
              </p14:cNvPr>
              <p14:cNvContentPartPr/>
              <p14:nvPr/>
            </p14:nvContentPartPr>
            <p14:xfrm>
              <a:off x="6947690" y="4021973"/>
              <a:ext cx="137520" cy="1479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3BF8DFD-0A60-45C6-9799-E1B7006C474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38713" y="4012973"/>
                <a:ext cx="155114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17E68DC-2402-8AD4-7FD4-F8F8C9BC19DE}"/>
                  </a:ext>
                </a:extLst>
              </p14:cNvPr>
              <p14:cNvContentPartPr/>
              <p14:nvPr/>
            </p14:nvContentPartPr>
            <p14:xfrm>
              <a:off x="7186730" y="4403213"/>
              <a:ext cx="10440" cy="91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17E68DC-2402-8AD4-7FD4-F8F8C9BC19D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177730" y="4394248"/>
                <a:ext cx="28080" cy="1093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7993AF0-5F59-F4CE-9964-D2CBF4BE7D7A}"/>
                  </a:ext>
                </a:extLst>
              </p14:cNvPr>
              <p14:cNvContentPartPr/>
              <p14:nvPr/>
            </p14:nvContentPartPr>
            <p14:xfrm>
              <a:off x="7151090" y="4764293"/>
              <a:ext cx="41040" cy="1832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7993AF0-5F59-F4CE-9964-D2CBF4BE7D7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42090" y="4755311"/>
                <a:ext cx="58680" cy="2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918DCEC-6546-1AEF-4217-A883B3838300}"/>
                  </a:ext>
                </a:extLst>
              </p14:cNvPr>
              <p14:cNvContentPartPr/>
              <p14:nvPr/>
            </p14:nvContentPartPr>
            <p14:xfrm>
              <a:off x="6998450" y="5084333"/>
              <a:ext cx="91800" cy="188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918DCEC-6546-1AEF-4217-A883B383830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89485" y="5075316"/>
                <a:ext cx="109371" cy="206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C1914A1-9902-4CD6-0E00-4600193EAB62}"/>
                  </a:ext>
                </a:extLst>
              </p14:cNvPr>
              <p14:cNvContentPartPr/>
              <p14:nvPr/>
            </p14:nvContentPartPr>
            <p14:xfrm>
              <a:off x="6718730" y="5414813"/>
              <a:ext cx="173160" cy="173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C1914A1-9902-4CD6-0E00-4600193EAB6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09749" y="5405813"/>
                <a:ext cx="190763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FF696A8-3FC8-6590-BBED-4721ECF17258}"/>
                  </a:ext>
                </a:extLst>
              </p14:cNvPr>
              <p14:cNvContentPartPr/>
              <p14:nvPr/>
            </p14:nvContentPartPr>
            <p14:xfrm>
              <a:off x="6388250" y="5715053"/>
              <a:ext cx="153000" cy="968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FF696A8-3FC8-6590-BBED-4721ECF1725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79250" y="5706053"/>
                <a:ext cx="17064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B82FD669-20A8-9F44-5A42-3859E1DCB15D}"/>
                  </a:ext>
                </a:extLst>
              </p14:cNvPr>
              <p14:cNvContentPartPr/>
              <p14:nvPr/>
            </p14:nvContentPartPr>
            <p14:xfrm>
              <a:off x="6032210" y="5872373"/>
              <a:ext cx="163080" cy="4104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B82FD669-20A8-9F44-5A42-3859E1DCB15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23210" y="5863373"/>
                <a:ext cx="180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FBD14B85-6DDA-FF82-FE43-110365316DFB}"/>
                  </a:ext>
                </a:extLst>
              </p14:cNvPr>
              <p14:cNvContentPartPr/>
              <p14:nvPr/>
            </p14:nvContentPartPr>
            <p14:xfrm>
              <a:off x="5640530" y="5918453"/>
              <a:ext cx="147960" cy="20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FBD14B85-6DDA-FF82-FE43-110365316DF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631530" y="5909608"/>
                <a:ext cx="165600" cy="378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449F3CC-C584-6A57-CF7C-1FD02E89C7E1}"/>
                  </a:ext>
                </a:extLst>
              </p14:cNvPr>
              <p14:cNvContentPartPr/>
              <p14:nvPr/>
            </p14:nvContentPartPr>
            <p14:xfrm>
              <a:off x="4653770" y="5384573"/>
              <a:ext cx="137520" cy="1936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449F3CC-C584-6A57-CF7C-1FD02E89C7E1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644770" y="5375573"/>
                <a:ext cx="15516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3" name="Ink 123">
                <a:extLst>
                  <a:ext uri="{FF2B5EF4-FFF2-40B4-BE49-F238E27FC236}">
                    <a16:creationId xmlns:a16="http://schemas.microsoft.com/office/drawing/2014/main" id="{0DC062A2-17A4-F99D-0889-BB6D0741E61F}"/>
                  </a:ext>
                </a:extLst>
              </p14:cNvPr>
              <p14:cNvContentPartPr/>
              <p14:nvPr/>
            </p14:nvContentPartPr>
            <p14:xfrm>
              <a:off x="4892810" y="5704613"/>
              <a:ext cx="524160" cy="234360"/>
            </p14:xfrm>
          </p:contentPart>
        </mc:Choice>
        <mc:Fallback xmlns="">
          <p:pic>
            <p:nvPicPr>
              <p:cNvPr id="123" name="Ink 123">
                <a:extLst>
                  <a:ext uri="{FF2B5EF4-FFF2-40B4-BE49-F238E27FC236}">
                    <a16:creationId xmlns:a16="http://schemas.microsoft.com/office/drawing/2014/main" id="{0DC062A2-17A4-F99D-0889-BB6D0741E61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883810" y="5695613"/>
                <a:ext cx="54180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0625D6E-119A-BA24-B1B7-C3E13DA87407}"/>
                  </a:ext>
                </a:extLst>
              </p14:cNvPr>
              <p14:cNvContentPartPr/>
              <p14:nvPr/>
            </p14:nvContentPartPr>
            <p14:xfrm>
              <a:off x="4567370" y="5023493"/>
              <a:ext cx="66600" cy="1832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0625D6E-119A-BA24-B1B7-C3E13DA8740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558321" y="5014511"/>
                <a:ext cx="84336" cy="200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CFD57B3E-217C-B9A2-A888-692AC4A836C0}"/>
                  </a:ext>
                </a:extLst>
              </p14:cNvPr>
              <p14:cNvContentPartPr/>
              <p14:nvPr/>
            </p14:nvContentPartPr>
            <p14:xfrm>
              <a:off x="5711810" y="5486093"/>
              <a:ext cx="15480" cy="142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CFD57B3E-217C-B9A2-A888-692AC4A836C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03015" y="5477093"/>
                <a:ext cx="32719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C589BE2D-26CA-84A1-BEBC-B912487EA2F0}"/>
                  </a:ext>
                </a:extLst>
              </p14:cNvPr>
              <p14:cNvContentPartPr/>
              <p14:nvPr/>
            </p14:nvContentPartPr>
            <p14:xfrm>
              <a:off x="5752490" y="5206373"/>
              <a:ext cx="5400" cy="117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C589BE2D-26CA-84A1-BEBC-B912487EA2F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43490" y="5197373"/>
                <a:ext cx="230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F3A70E7-2DDF-305D-B5A3-790AF138208B}"/>
                  </a:ext>
                </a:extLst>
              </p14:cNvPr>
              <p14:cNvContentPartPr/>
              <p14:nvPr/>
            </p14:nvContentPartPr>
            <p14:xfrm>
              <a:off x="4775810" y="4687973"/>
              <a:ext cx="163080" cy="104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F3A70E7-2DDF-305D-B5A3-790AF138208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766810" y="4678973"/>
                <a:ext cx="18072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25777B7-2BEB-87D5-D438-63183ED3CF90}"/>
                  </a:ext>
                </a:extLst>
              </p14:cNvPr>
              <p14:cNvContentPartPr/>
              <p14:nvPr/>
            </p14:nvContentPartPr>
            <p14:xfrm>
              <a:off x="5147330" y="4703093"/>
              <a:ext cx="107280" cy="15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25777B7-2BEB-87D5-D438-63183ED3CF9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38330" y="4694093"/>
                <a:ext cx="12492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1" name="Ink 131">
                <a:extLst>
                  <a:ext uri="{FF2B5EF4-FFF2-40B4-BE49-F238E27FC236}">
                    <a16:creationId xmlns:a16="http://schemas.microsoft.com/office/drawing/2014/main" id="{227CB7D5-019D-C57D-69F4-89D08EC2D9DF}"/>
                  </a:ext>
                </a:extLst>
              </p14:cNvPr>
              <p14:cNvContentPartPr/>
              <p14:nvPr/>
            </p14:nvContentPartPr>
            <p14:xfrm>
              <a:off x="5818370" y="3991373"/>
              <a:ext cx="10800" cy="122400"/>
            </p14:xfrm>
          </p:contentPart>
        </mc:Choice>
        <mc:Fallback xmlns="">
          <p:pic>
            <p:nvPicPr>
              <p:cNvPr id="131" name="Ink 131">
                <a:extLst>
                  <a:ext uri="{FF2B5EF4-FFF2-40B4-BE49-F238E27FC236}">
                    <a16:creationId xmlns:a16="http://schemas.microsoft.com/office/drawing/2014/main" id="{227CB7D5-019D-C57D-69F4-89D08EC2D9D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809060" y="3982373"/>
                <a:ext cx="29048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C48C9E0-B75B-3CFA-78DC-D7B58428E172}"/>
                  </a:ext>
                </a:extLst>
              </p14:cNvPr>
              <p14:cNvContentPartPr/>
              <p14:nvPr/>
            </p14:nvContentPartPr>
            <p14:xfrm>
              <a:off x="5813330" y="4189733"/>
              <a:ext cx="10440" cy="817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C48C9E0-B75B-3CFA-78DC-D7B58428E17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04330" y="4180733"/>
                <a:ext cx="28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6" name="Ink 136">
                <a:extLst>
                  <a:ext uri="{FF2B5EF4-FFF2-40B4-BE49-F238E27FC236}">
                    <a16:creationId xmlns:a16="http://schemas.microsoft.com/office/drawing/2014/main" id="{5248F7A8-FE4D-52E1-43EF-F65456A7DBAB}"/>
                  </a:ext>
                </a:extLst>
              </p14:cNvPr>
              <p14:cNvContentPartPr/>
              <p14:nvPr/>
            </p14:nvContentPartPr>
            <p14:xfrm>
              <a:off x="6433970" y="4545413"/>
              <a:ext cx="534240" cy="36000"/>
            </p14:xfrm>
          </p:contentPart>
        </mc:Choice>
        <mc:Fallback xmlns="">
          <p:pic>
            <p:nvPicPr>
              <p:cNvPr id="136" name="Ink 136">
                <a:extLst>
                  <a:ext uri="{FF2B5EF4-FFF2-40B4-BE49-F238E27FC236}">
                    <a16:creationId xmlns:a16="http://schemas.microsoft.com/office/drawing/2014/main" id="{5248F7A8-FE4D-52E1-43EF-F65456A7DBA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24976" y="4536413"/>
                <a:ext cx="551868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BDE926A-B7CE-B730-FCDA-FD9F9D8848A9}"/>
                  </a:ext>
                </a:extLst>
              </p14:cNvPr>
              <p14:cNvContentPartPr/>
              <p14:nvPr/>
            </p14:nvContentPartPr>
            <p14:xfrm>
              <a:off x="6138496" y="5892942"/>
              <a:ext cx="447840" cy="468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BDE926A-B7CE-B730-FCDA-FD9F9D8848A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129496" y="5883949"/>
                <a:ext cx="465480" cy="4856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468F271-EA1E-B086-DE31-6426142A3627}"/>
                  </a:ext>
                </a:extLst>
              </p14:cNvPr>
              <p14:cNvContentPartPr/>
              <p14:nvPr/>
            </p14:nvContentPartPr>
            <p14:xfrm>
              <a:off x="2532600" y="5450502"/>
              <a:ext cx="320760" cy="39708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468F271-EA1E-B086-DE31-6426142A362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523600" y="5441494"/>
                <a:ext cx="338400" cy="414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4" name="Ink 144">
                <a:extLst>
                  <a:ext uri="{FF2B5EF4-FFF2-40B4-BE49-F238E27FC236}">
                    <a16:creationId xmlns:a16="http://schemas.microsoft.com/office/drawing/2014/main" id="{474454A4-BC58-2569-72AB-174ED3873DFF}"/>
                  </a:ext>
                </a:extLst>
              </p14:cNvPr>
              <p14:cNvContentPartPr/>
              <p14:nvPr/>
            </p14:nvContentPartPr>
            <p14:xfrm>
              <a:off x="9547110" y="4189568"/>
              <a:ext cx="692280" cy="544320"/>
            </p14:xfrm>
          </p:contentPart>
        </mc:Choice>
        <mc:Fallback xmlns="">
          <p:pic>
            <p:nvPicPr>
              <p:cNvPr id="144" name="Ink 144">
                <a:extLst>
                  <a:ext uri="{FF2B5EF4-FFF2-40B4-BE49-F238E27FC236}">
                    <a16:creationId xmlns:a16="http://schemas.microsoft.com/office/drawing/2014/main" id="{474454A4-BC58-2569-72AB-174ED3873DF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538105" y="4180574"/>
                <a:ext cx="709929" cy="5619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7" name="Ink 147">
                <a:extLst>
                  <a:ext uri="{FF2B5EF4-FFF2-40B4-BE49-F238E27FC236}">
                    <a16:creationId xmlns:a16="http://schemas.microsoft.com/office/drawing/2014/main" id="{72BDA339-93FE-216D-F38E-09D92613FEAE}"/>
                  </a:ext>
                </a:extLst>
              </p14:cNvPr>
              <p14:cNvContentPartPr/>
              <p14:nvPr/>
            </p14:nvContentPartPr>
            <p14:xfrm>
              <a:off x="9542070" y="4128368"/>
              <a:ext cx="707400" cy="366480"/>
            </p14:xfrm>
          </p:contentPart>
        </mc:Choice>
        <mc:Fallback xmlns="">
          <p:pic>
            <p:nvPicPr>
              <p:cNvPr id="147" name="Ink 147">
                <a:extLst>
                  <a:ext uri="{FF2B5EF4-FFF2-40B4-BE49-F238E27FC236}">
                    <a16:creationId xmlns:a16="http://schemas.microsoft.com/office/drawing/2014/main" id="{72BDA339-93FE-216D-F38E-09D92613FEA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533065" y="4119368"/>
                <a:ext cx="725049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3" name="Ink 153">
                <a:extLst>
                  <a:ext uri="{FF2B5EF4-FFF2-40B4-BE49-F238E27FC236}">
                    <a16:creationId xmlns:a16="http://schemas.microsoft.com/office/drawing/2014/main" id="{EB26AB7E-41EE-70E8-B2E0-EDD4F8E532BE}"/>
                  </a:ext>
                </a:extLst>
              </p14:cNvPr>
              <p14:cNvContentPartPr/>
              <p14:nvPr/>
            </p14:nvContentPartPr>
            <p14:xfrm>
              <a:off x="9506430" y="5196128"/>
              <a:ext cx="468360" cy="813960"/>
            </p14:xfrm>
          </p:contentPart>
        </mc:Choice>
        <mc:Fallback xmlns="">
          <p:pic>
            <p:nvPicPr>
              <p:cNvPr id="153" name="Ink 153">
                <a:extLst>
                  <a:ext uri="{FF2B5EF4-FFF2-40B4-BE49-F238E27FC236}">
                    <a16:creationId xmlns:a16="http://schemas.microsoft.com/office/drawing/2014/main" id="{EB26AB7E-41EE-70E8-B2E0-EDD4F8E532B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497423" y="5187128"/>
                <a:ext cx="486014" cy="83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D4AAC2A-8F35-C9DF-046C-75FA8039BCC1}"/>
                  </a:ext>
                </a:extLst>
              </p14:cNvPr>
              <p14:cNvContentPartPr/>
              <p14:nvPr/>
            </p14:nvContentPartPr>
            <p14:xfrm>
              <a:off x="9794651" y="4269578"/>
              <a:ext cx="563040" cy="2815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D4AAC2A-8F35-C9DF-046C-75FA8039BCC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85651" y="4260578"/>
                <a:ext cx="5806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94973C7D-DFCC-0775-B04A-5D2827BD50F9}"/>
                  </a:ext>
                </a:extLst>
              </p14:cNvPr>
              <p14:cNvContentPartPr/>
              <p14:nvPr/>
            </p14:nvContentPartPr>
            <p14:xfrm>
              <a:off x="9283811" y="4303923"/>
              <a:ext cx="287280" cy="2700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94973C7D-DFCC-0775-B04A-5D2827BD50F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274811" y="4294923"/>
                <a:ext cx="3049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96E7A19-C2ED-236A-4155-E8168BB422E7}"/>
                  </a:ext>
                </a:extLst>
              </p14:cNvPr>
              <p14:cNvContentPartPr/>
              <p14:nvPr/>
            </p14:nvContentPartPr>
            <p14:xfrm>
              <a:off x="9662891" y="4390021"/>
              <a:ext cx="218520" cy="4881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96E7A19-C2ED-236A-4155-E8168BB422E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53891" y="4381028"/>
                <a:ext cx="236160" cy="5057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9" name="Ink 159">
                <a:extLst>
                  <a:ext uri="{FF2B5EF4-FFF2-40B4-BE49-F238E27FC236}">
                    <a16:creationId xmlns:a16="http://schemas.microsoft.com/office/drawing/2014/main" id="{42042BAC-7311-8596-940D-66DC7579C30B}"/>
                  </a:ext>
                </a:extLst>
              </p14:cNvPr>
              <p14:cNvContentPartPr/>
              <p14:nvPr/>
            </p14:nvContentPartPr>
            <p14:xfrm>
              <a:off x="9725891" y="3902203"/>
              <a:ext cx="241560" cy="241200"/>
            </p14:xfrm>
          </p:contentPart>
        </mc:Choice>
        <mc:Fallback xmlns="">
          <p:pic>
            <p:nvPicPr>
              <p:cNvPr id="159" name="Ink 159">
                <a:extLst>
                  <a:ext uri="{FF2B5EF4-FFF2-40B4-BE49-F238E27FC236}">
                    <a16:creationId xmlns:a16="http://schemas.microsoft.com/office/drawing/2014/main" id="{42042BAC-7311-8596-940D-66DC7579C30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716891" y="3893216"/>
                <a:ext cx="259200" cy="2588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2" name="Ink 162">
                <a:extLst>
                  <a:ext uri="{FF2B5EF4-FFF2-40B4-BE49-F238E27FC236}">
                    <a16:creationId xmlns:a16="http://schemas.microsoft.com/office/drawing/2014/main" id="{8E4E4581-C279-F00D-6E7C-8786E76EC45D}"/>
                  </a:ext>
                </a:extLst>
              </p14:cNvPr>
              <p14:cNvContentPartPr/>
              <p14:nvPr/>
            </p14:nvContentPartPr>
            <p14:xfrm>
              <a:off x="10345811" y="4952323"/>
              <a:ext cx="339120" cy="482400"/>
            </p14:xfrm>
          </p:contentPart>
        </mc:Choice>
        <mc:Fallback xmlns="">
          <p:pic>
            <p:nvPicPr>
              <p:cNvPr id="162" name="Ink 162">
                <a:extLst>
                  <a:ext uri="{FF2B5EF4-FFF2-40B4-BE49-F238E27FC236}">
                    <a16:creationId xmlns:a16="http://schemas.microsoft.com/office/drawing/2014/main" id="{8E4E4581-C279-F00D-6E7C-8786E76EC45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336811" y="4943323"/>
                <a:ext cx="356760" cy="50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502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9915C-3DAC-D066-C83E-52846389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AFA40-4C1B-67A4-ED8A-01BB3E603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goal is to allow </a:t>
            </a:r>
            <a:r>
              <a:rPr lang="en-US" err="1"/>
              <a:t>NeRFs</a:t>
            </a:r>
            <a:r>
              <a:rPr lang="en-US"/>
              <a:t> to be generated from a RGB video of a hand-held object, which can then be converted to a 3d mesh.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6">
                <a:extLst>
                  <a:ext uri="{FF2B5EF4-FFF2-40B4-BE49-F238E27FC236}">
                    <a16:creationId xmlns:a16="http://schemas.microsoft.com/office/drawing/2014/main" id="{9F0A4F86-A33B-854E-A198-7D46C4B61704}"/>
                  </a:ext>
                </a:extLst>
              </p14:cNvPr>
              <p14:cNvContentPartPr/>
              <p14:nvPr/>
            </p14:nvContentPartPr>
            <p14:xfrm>
              <a:off x="2197114" y="5392795"/>
              <a:ext cx="888480" cy="654840"/>
            </p14:xfrm>
          </p:contentPart>
        </mc:Choice>
        <mc:Fallback xmlns="">
          <p:pic>
            <p:nvPicPr>
              <p:cNvPr id="6" name="Ink 6">
                <a:extLst>
                  <a:ext uri="{FF2B5EF4-FFF2-40B4-BE49-F238E27FC236}">
                    <a16:creationId xmlns:a16="http://schemas.microsoft.com/office/drawing/2014/main" id="{9F0A4F86-A33B-854E-A198-7D46C4B617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8110" y="5383795"/>
                <a:ext cx="906127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4CCFA16-EE43-72DE-E8E2-EB938C40416A}"/>
                  </a:ext>
                </a:extLst>
              </p14:cNvPr>
              <p14:cNvContentPartPr/>
              <p14:nvPr/>
            </p14:nvContentPartPr>
            <p14:xfrm>
              <a:off x="1979775" y="3496703"/>
              <a:ext cx="696600" cy="636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4CCFA16-EE43-72DE-E8E2-EB938C4041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0775" y="3487703"/>
                <a:ext cx="714240" cy="65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3">
                <a:extLst>
                  <a:ext uri="{FF2B5EF4-FFF2-40B4-BE49-F238E27FC236}">
                    <a16:creationId xmlns:a16="http://schemas.microsoft.com/office/drawing/2014/main" id="{68D9910A-E6CB-A511-9061-C9CFCD357C9D}"/>
                  </a:ext>
                </a:extLst>
              </p14:cNvPr>
              <p14:cNvContentPartPr/>
              <p14:nvPr/>
            </p14:nvContentPartPr>
            <p14:xfrm>
              <a:off x="1994895" y="3282143"/>
              <a:ext cx="1005480" cy="798120"/>
            </p14:xfrm>
          </p:contentPart>
        </mc:Choice>
        <mc:Fallback xmlns="">
          <p:pic>
            <p:nvPicPr>
              <p:cNvPr id="13" name="Ink 13">
                <a:extLst>
                  <a:ext uri="{FF2B5EF4-FFF2-40B4-BE49-F238E27FC236}">
                    <a16:creationId xmlns:a16="http://schemas.microsoft.com/office/drawing/2014/main" id="{68D9910A-E6CB-A511-9061-C9CFCD357C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85892" y="3273143"/>
                <a:ext cx="1023126" cy="8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7">
                <a:extLst>
                  <a:ext uri="{FF2B5EF4-FFF2-40B4-BE49-F238E27FC236}">
                    <a16:creationId xmlns:a16="http://schemas.microsoft.com/office/drawing/2014/main" id="{61A74362-0D87-4C09-DE44-056159E580A1}"/>
                  </a:ext>
                </a:extLst>
              </p14:cNvPr>
              <p14:cNvContentPartPr/>
              <p14:nvPr/>
            </p14:nvContentPartPr>
            <p14:xfrm>
              <a:off x="1889415" y="3391223"/>
              <a:ext cx="237600" cy="572040"/>
            </p14:xfrm>
          </p:contentPart>
        </mc:Choice>
        <mc:Fallback xmlns="">
          <p:pic>
            <p:nvPicPr>
              <p:cNvPr id="17" name="Ink 17">
                <a:extLst>
                  <a:ext uri="{FF2B5EF4-FFF2-40B4-BE49-F238E27FC236}">
                    <a16:creationId xmlns:a16="http://schemas.microsoft.com/office/drawing/2014/main" id="{61A74362-0D87-4C09-DE44-056159E580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80401" y="3382229"/>
                <a:ext cx="255267" cy="5896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20">
                <a:extLst>
                  <a:ext uri="{FF2B5EF4-FFF2-40B4-BE49-F238E27FC236}">
                    <a16:creationId xmlns:a16="http://schemas.microsoft.com/office/drawing/2014/main" id="{2B477539-A995-7F51-2F5C-D002E4F2FE56}"/>
                  </a:ext>
                </a:extLst>
              </p14:cNvPr>
              <p14:cNvContentPartPr/>
              <p14:nvPr/>
            </p14:nvContentPartPr>
            <p14:xfrm>
              <a:off x="2359935" y="3225623"/>
              <a:ext cx="143640" cy="350280"/>
            </p14:xfrm>
          </p:contentPart>
        </mc:Choice>
        <mc:Fallback xmlns="">
          <p:pic>
            <p:nvPicPr>
              <p:cNvPr id="20" name="Ink 20">
                <a:extLst>
                  <a:ext uri="{FF2B5EF4-FFF2-40B4-BE49-F238E27FC236}">
                    <a16:creationId xmlns:a16="http://schemas.microsoft.com/office/drawing/2014/main" id="{2B477539-A995-7F51-2F5C-D002E4F2FE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50912" y="3216632"/>
                <a:ext cx="161324" cy="3679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3F43239-E6DA-692A-079F-AC1513030F5F}"/>
                  </a:ext>
                </a:extLst>
              </p14:cNvPr>
              <p14:cNvContentPartPr/>
              <p14:nvPr/>
            </p14:nvContentPartPr>
            <p14:xfrm>
              <a:off x="2623455" y="3195383"/>
              <a:ext cx="196200" cy="2224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3F43239-E6DA-692A-079F-AC1513030F5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614438" y="3186383"/>
                <a:ext cx="213872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7CD58DE-6511-DD97-A0AD-63E890A2867C}"/>
                  </a:ext>
                </a:extLst>
              </p14:cNvPr>
              <p14:cNvContentPartPr/>
              <p14:nvPr/>
            </p14:nvContentPartPr>
            <p14:xfrm>
              <a:off x="2710215" y="3714863"/>
              <a:ext cx="211320" cy="2487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7CD58DE-6511-DD97-A0AD-63E890A286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01215" y="3705863"/>
                <a:ext cx="2289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0A4D0B3-18EC-4224-C745-184079FDB19C}"/>
                  </a:ext>
                </a:extLst>
              </p14:cNvPr>
              <p14:cNvContentPartPr/>
              <p14:nvPr/>
            </p14:nvContentPartPr>
            <p14:xfrm>
              <a:off x="2600775" y="4109783"/>
              <a:ext cx="403200" cy="6775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0A4D0B3-18EC-4224-C745-184079FDB1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1775" y="4100783"/>
                <a:ext cx="42084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9822C2B-8261-8DA1-67D5-F8D1896CD53B}"/>
                  </a:ext>
                </a:extLst>
              </p14:cNvPr>
              <p14:cNvContentPartPr/>
              <p14:nvPr/>
            </p14:nvContentPartPr>
            <p14:xfrm>
              <a:off x="1896975" y="3774983"/>
              <a:ext cx="222480" cy="188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9822C2B-8261-8DA1-67D5-F8D1896CD53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87975" y="3765966"/>
                <a:ext cx="240120" cy="2063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8A260B0-3900-569C-0F57-26904AB4E1D1}"/>
                  </a:ext>
                </a:extLst>
              </p14:cNvPr>
              <p14:cNvContentPartPr/>
              <p14:nvPr/>
            </p14:nvContentPartPr>
            <p14:xfrm>
              <a:off x="1964655" y="3376103"/>
              <a:ext cx="173520" cy="335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8A260B0-3900-569C-0F57-26904AB4E1D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55655" y="3367103"/>
                <a:ext cx="19116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75EE0093-1BD0-6B49-1403-1DAAD35EBE02}"/>
                  </a:ext>
                </a:extLst>
              </p14:cNvPr>
              <p14:cNvContentPartPr/>
              <p14:nvPr/>
            </p14:nvContentPartPr>
            <p14:xfrm>
              <a:off x="2341215" y="3206903"/>
              <a:ext cx="169920" cy="384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75EE0093-1BD0-6B49-1403-1DAAD35EBE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332215" y="3197903"/>
                <a:ext cx="1875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3EC9989-635B-4D57-B7D6-1B1399A78DF1}"/>
                  </a:ext>
                </a:extLst>
              </p14:cNvPr>
              <p14:cNvContentPartPr/>
              <p14:nvPr/>
            </p14:nvContentPartPr>
            <p14:xfrm>
              <a:off x="2615895" y="3195383"/>
              <a:ext cx="214920" cy="244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3EC9989-635B-4D57-B7D6-1B1399A78D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606895" y="3186383"/>
                <a:ext cx="23256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8259733-4848-7D0C-4514-4FB9C9B67420}"/>
                  </a:ext>
                </a:extLst>
              </p14:cNvPr>
              <p14:cNvContentPartPr/>
              <p14:nvPr/>
            </p14:nvContentPartPr>
            <p14:xfrm>
              <a:off x="2819295" y="3981983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8259733-4848-7D0C-4514-4FB9C9B6742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810295" y="397298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4FD040C-056A-BB9E-CB88-42DC34B6AC74}"/>
                  </a:ext>
                </a:extLst>
              </p14:cNvPr>
              <p14:cNvContentPartPr/>
              <p14:nvPr/>
            </p14:nvContentPartPr>
            <p14:xfrm>
              <a:off x="2713815" y="3684623"/>
              <a:ext cx="230040" cy="297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4FD040C-056A-BB9E-CB88-42DC34B6AC7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704801" y="3675612"/>
                <a:ext cx="247708" cy="315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88ABAFE-9D65-85AF-F7A6-11FE533C7F50}"/>
                  </a:ext>
                </a:extLst>
              </p14:cNvPr>
              <p14:cNvContentPartPr/>
              <p14:nvPr/>
            </p14:nvContentPartPr>
            <p14:xfrm>
              <a:off x="2744055" y="3681023"/>
              <a:ext cx="211320" cy="252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88ABAFE-9D65-85AF-F7A6-11FE533C7F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35055" y="3672036"/>
                <a:ext cx="228960" cy="269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34B8BED-73EA-8C7E-C2D3-6DE88C2D688B}"/>
                  </a:ext>
                </a:extLst>
              </p14:cNvPr>
              <p14:cNvContentPartPr/>
              <p14:nvPr/>
            </p14:nvContentPartPr>
            <p14:xfrm>
              <a:off x="2548215" y="4091063"/>
              <a:ext cx="437040" cy="711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34B8BED-73EA-8C7E-C2D3-6DE88C2D688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39208" y="4082058"/>
                <a:ext cx="454695" cy="729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20FCA0F-D43A-969A-82A1-79C3D9F9E3AC}"/>
                  </a:ext>
                </a:extLst>
              </p14:cNvPr>
              <p14:cNvContentPartPr/>
              <p14:nvPr/>
            </p14:nvContentPartPr>
            <p14:xfrm>
              <a:off x="2612295" y="4166303"/>
              <a:ext cx="211320" cy="297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20FCA0F-D43A-969A-82A1-79C3D9F9E3AC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603295" y="4157292"/>
                <a:ext cx="228960" cy="315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43B2C4F-D52C-8668-289E-AD1021ED8344}"/>
                  </a:ext>
                </a:extLst>
              </p14:cNvPr>
              <p14:cNvContentPartPr/>
              <p14:nvPr/>
            </p14:nvContentPartPr>
            <p14:xfrm>
              <a:off x="1686375" y="4015823"/>
              <a:ext cx="674280" cy="3880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43B2C4F-D52C-8668-289E-AD1021ED834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677375" y="4006815"/>
                <a:ext cx="691920" cy="4057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AE44CFA-BDE8-E744-AABA-064F7ED33D99}"/>
                  </a:ext>
                </a:extLst>
              </p14:cNvPr>
              <p14:cNvContentPartPr/>
              <p14:nvPr/>
            </p14:nvContentPartPr>
            <p14:xfrm>
              <a:off x="2966175" y="3827543"/>
              <a:ext cx="237600" cy="372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AE44CFA-BDE8-E744-AABA-064F7ED33D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57175" y="3818543"/>
                <a:ext cx="255240" cy="39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D4FC7C88-5873-2401-BD8D-4880C7BFF1E8}"/>
                  </a:ext>
                </a:extLst>
              </p14:cNvPr>
              <p14:cNvContentPartPr/>
              <p14:nvPr/>
            </p14:nvContentPartPr>
            <p14:xfrm>
              <a:off x="1678815" y="3007463"/>
              <a:ext cx="463320" cy="609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D4FC7C88-5873-2401-BD8D-4880C7BFF1E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669815" y="2998468"/>
                <a:ext cx="480960" cy="6274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DAE077BF-1AF9-210A-DE7D-414202C2B9D8}"/>
                  </a:ext>
                </a:extLst>
              </p14:cNvPr>
              <p14:cNvContentPartPr/>
              <p14:nvPr/>
            </p14:nvContentPartPr>
            <p14:xfrm>
              <a:off x="1855575" y="4467263"/>
              <a:ext cx="290160" cy="252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DAE077BF-1AF9-210A-DE7D-414202C2B9D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46575" y="4458263"/>
                <a:ext cx="3078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Ink 41">
                <a:extLst>
                  <a:ext uri="{FF2B5EF4-FFF2-40B4-BE49-F238E27FC236}">
                    <a16:creationId xmlns:a16="http://schemas.microsoft.com/office/drawing/2014/main" id="{BE1E41C8-F99E-CCA9-D0BF-E628D3E7D7B9}"/>
                  </a:ext>
                </a:extLst>
              </p14:cNvPr>
              <p14:cNvContentPartPr/>
              <p14:nvPr/>
            </p14:nvContentPartPr>
            <p14:xfrm>
              <a:off x="2472975" y="2875599"/>
              <a:ext cx="252720" cy="259920"/>
            </p14:xfrm>
          </p:contentPart>
        </mc:Choice>
        <mc:Fallback xmlns="">
          <p:pic>
            <p:nvPicPr>
              <p:cNvPr id="41" name="Ink 41">
                <a:extLst>
                  <a:ext uri="{FF2B5EF4-FFF2-40B4-BE49-F238E27FC236}">
                    <a16:creationId xmlns:a16="http://schemas.microsoft.com/office/drawing/2014/main" id="{BE1E41C8-F99E-CCA9-D0BF-E628D3E7D7B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63975" y="2866599"/>
                <a:ext cx="2703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4">
                <a:extLst>
                  <a:ext uri="{FF2B5EF4-FFF2-40B4-BE49-F238E27FC236}">
                    <a16:creationId xmlns:a16="http://schemas.microsoft.com/office/drawing/2014/main" id="{871937E5-1366-58F0-A91D-19445F3959CC}"/>
                  </a:ext>
                </a:extLst>
              </p14:cNvPr>
              <p14:cNvContentPartPr/>
              <p14:nvPr/>
            </p14:nvContentPartPr>
            <p14:xfrm>
              <a:off x="2713815" y="2830599"/>
              <a:ext cx="211320" cy="226080"/>
            </p14:xfrm>
          </p:contentPart>
        </mc:Choice>
        <mc:Fallback xmlns="">
          <p:pic>
            <p:nvPicPr>
              <p:cNvPr id="44" name="Ink 44">
                <a:extLst>
                  <a:ext uri="{FF2B5EF4-FFF2-40B4-BE49-F238E27FC236}">
                    <a16:creationId xmlns:a16="http://schemas.microsoft.com/office/drawing/2014/main" id="{871937E5-1366-58F0-A91D-19445F3959C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04800" y="2821599"/>
                <a:ext cx="22899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Ink 47">
                <a:extLst>
                  <a:ext uri="{FF2B5EF4-FFF2-40B4-BE49-F238E27FC236}">
                    <a16:creationId xmlns:a16="http://schemas.microsoft.com/office/drawing/2014/main" id="{51E9009A-FC76-00F3-CE87-E180847193F3}"/>
                  </a:ext>
                </a:extLst>
              </p14:cNvPr>
              <p14:cNvContentPartPr/>
              <p14:nvPr/>
            </p14:nvContentPartPr>
            <p14:xfrm>
              <a:off x="2958615" y="2770119"/>
              <a:ext cx="229680" cy="282960"/>
            </p14:xfrm>
          </p:contentPart>
        </mc:Choice>
        <mc:Fallback xmlns="">
          <p:pic>
            <p:nvPicPr>
              <p:cNvPr id="47" name="Ink 47">
                <a:extLst>
                  <a:ext uri="{FF2B5EF4-FFF2-40B4-BE49-F238E27FC236}">
                    <a16:creationId xmlns:a16="http://schemas.microsoft.com/office/drawing/2014/main" id="{51E9009A-FC76-00F3-CE87-E180847193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49629" y="2761108"/>
                <a:ext cx="247292" cy="300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0" name="Ink 50">
                <a:extLst>
                  <a:ext uri="{FF2B5EF4-FFF2-40B4-BE49-F238E27FC236}">
                    <a16:creationId xmlns:a16="http://schemas.microsoft.com/office/drawing/2014/main" id="{37CCED7F-8701-02EA-11A1-6AF0EB9D2AD4}"/>
                  </a:ext>
                </a:extLst>
              </p14:cNvPr>
              <p14:cNvContentPartPr/>
              <p14:nvPr/>
            </p14:nvContentPartPr>
            <p14:xfrm>
              <a:off x="2623455" y="4749581"/>
              <a:ext cx="45720" cy="542160"/>
            </p14:xfrm>
          </p:contentPart>
        </mc:Choice>
        <mc:Fallback xmlns="">
          <p:pic>
            <p:nvPicPr>
              <p:cNvPr id="50" name="Ink 50">
                <a:extLst>
                  <a:ext uri="{FF2B5EF4-FFF2-40B4-BE49-F238E27FC236}">
                    <a16:creationId xmlns:a16="http://schemas.microsoft.com/office/drawing/2014/main" id="{37CCED7F-8701-02EA-11A1-6AF0EB9D2AD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14384" y="4740587"/>
                <a:ext cx="63500" cy="559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4BDA568-D036-7BE2-1F68-4C129F288918}"/>
                  </a:ext>
                </a:extLst>
              </p14:cNvPr>
              <p14:cNvContentPartPr/>
              <p14:nvPr/>
            </p14:nvContentPartPr>
            <p14:xfrm>
              <a:off x="3917663" y="3616946"/>
              <a:ext cx="2198520" cy="228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4BDA568-D036-7BE2-1F68-4C129F28891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08663" y="3607946"/>
                <a:ext cx="22161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27FFB8C-0DD7-FF1B-5841-1EFC40F347D2}"/>
                  </a:ext>
                </a:extLst>
              </p14:cNvPr>
              <p14:cNvContentPartPr/>
              <p14:nvPr/>
            </p14:nvContentPartPr>
            <p14:xfrm>
              <a:off x="7248015" y="3078306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27FFB8C-0DD7-FF1B-5841-1EFC40F347D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39015" y="306930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9">
                <a:extLst>
                  <a:ext uri="{FF2B5EF4-FFF2-40B4-BE49-F238E27FC236}">
                    <a16:creationId xmlns:a16="http://schemas.microsoft.com/office/drawing/2014/main" id="{CF3BCDBB-020A-9202-E505-7EF1730A4616}"/>
                  </a:ext>
                </a:extLst>
              </p14:cNvPr>
              <p14:cNvContentPartPr/>
              <p14:nvPr/>
            </p14:nvContentPartPr>
            <p14:xfrm>
              <a:off x="6858502" y="3828694"/>
              <a:ext cx="1701720" cy="1814400"/>
            </p14:xfrm>
          </p:contentPart>
        </mc:Choice>
        <mc:Fallback xmlns="">
          <p:pic>
            <p:nvPicPr>
              <p:cNvPr id="59" name="Ink 59">
                <a:extLst>
                  <a:ext uri="{FF2B5EF4-FFF2-40B4-BE49-F238E27FC236}">
                    <a16:creationId xmlns:a16="http://schemas.microsoft.com/office/drawing/2014/main" id="{CF3BCDBB-020A-9202-E505-7EF1730A461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849504" y="3819694"/>
                <a:ext cx="1719356" cy="18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70CA2D9-C269-EE05-B086-EDEB7C3B6AEC}"/>
                  </a:ext>
                </a:extLst>
              </p14:cNvPr>
              <p14:cNvContentPartPr/>
              <p14:nvPr/>
            </p14:nvContentPartPr>
            <p14:xfrm>
              <a:off x="7321102" y="3777214"/>
              <a:ext cx="195840" cy="190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70CA2D9-C269-EE05-B086-EDEB7C3B6AE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312102" y="3768214"/>
                <a:ext cx="2134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5C94651-5971-D474-5F98-D22AFFAEB0E1}"/>
                  </a:ext>
                </a:extLst>
              </p14:cNvPr>
              <p14:cNvContentPartPr/>
              <p14:nvPr/>
            </p14:nvContentPartPr>
            <p14:xfrm>
              <a:off x="8441782" y="4841014"/>
              <a:ext cx="144360" cy="1749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5C94651-5971-D474-5F98-D22AFFAEB0E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32782" y="4832032"/>
                <a:ext cx="162000" cy="1925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6" name="Ink 66">
                <a:extLst>
                  <a:ext uri="{FF2B5EF4-FFF2-40B4-BE49-F238E27FC236}">
                    <a16:creationId xmlns:a16="http://schemas.microsoft.com/office/drawing/2014/main" id="{403CDE9C-4E1E-54CF-8B4D-C1CECD0934A3}"/>
                  </a:ext>
                </a:extLst>
              </p14:cNvPr>
              <p14:cNvContentPartPr/>
              <p14:nvPr/>
            </p14:nvContentPartPr>
            <p14:xfrm>
              <a:off x="8364578" y="3720833"/>
              <a:ext cx="833040" cy="776160"/>
            </p14:xfrm>
          </p:contentPart>
        </mc:Choice>
        <mc:Fallback xmlns="">
          <p:pic>
            <p:nvPicPr>
              <p:cNvPr id="66" name="Ink 66">
                <a:extLst>
                  <a:ext uri="{FF2B5EF4-FFF2-40B4-BE49-F238E27FC236}">
                    <a16:creationId xmlns:a16="http://schemas.microsoft.com/office/drawing/2014/main" id="{403CDE9C-4E1E-54CF-8B4D-C1CECD0934A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355578" y="3711837"/>
                <a:ext cx="850680" cy="793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9" name="Ink 69">
                <a:extLst>
                  <a:ext uri="{FF2B5EF4-FFF2-40B4-BE49-F238E27FC236}">
                    <a16:creationId xmlns:a16="http://schemas.microsoft.com/office/drawing/2014/main" id="{5E69B479-B180-69AC-D1E2-DA3BE1D6B23A}"/>
                  </a:ext>
                </a:extLst>
              </p14:cNvPr>
              <p14:cNvContentPartPr/>
              <p14:nvPr/>
            </p14:nvContentPartPr>
            <p14:xfrm>
              <a:off x="9356738" y="3443273"/>
              <a:ext cx="375840" cy="272520"/>
            </p14:xfrm>
          </p:contentPart>
        </mc:Choice>
        <mc:Fallback xmlns="">
          <p:pic>
            <p:nvPicPr>
              <p:cNvPr id="69" name="Ink 69">
                <a:extLst>
                  <a:ext uri="{FF2B5EF4-FFF2-40B4-BE49-F238E27FC236}">
                    <a16:creationId xmlns:a16="http://schemas.microsoft.com/office/drawing/2014/main" id="{5E69B479-B180-69AC-D1E2-DA3BE1D6B23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47729" y="3434285"/>
                <a:ext cx="393497" cy="2901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2" name="Ink 72">
                <a:extLst>
                  <a:ext uri="{FF2B5EF4-FFF2-40B4-BE49-F238E27FC236}">
                    <a16:creationId xmlns:a16="http://schemas.microsoft.com/office/drawing/2014/main" id="{2A3C61C7-BCEE-95B6-F2F5-B67E55B88618}"/>
                  </a:ext>
                </a:extLst>
              </p14:cNvPr>
              <p14:cNvContentPartPr/>
              <p14:nvPr/>
            </p14:nvContentPartPr>
            <p14:xfrm>
              <a:off x="9418462" y="3859491"/>
              <a:ext cx="401040" cy="288000"/>
            </p14:xfrm>
          </p:contentPart>
        </mc:Choice>
        <mc:Fallback xmlns="">
          <p:pic>
            <p:nvPicPr>
              <p:cNvPr id="72" name="Ink 72">
                <a:extLst>
                  <a:ext uri="{FF2B5EF4-FFF2-40B4-BE49-F238E27FC236}">
                    <a16:creationId xmlns:a16="http://schemas.microsoft.com/office/drawing/2014/main" id="{2A3C61C7-BCEE-95B6-F2F5-B67E55B8861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409470" y="3850502"/>
                <a:ext cx="418664" cy="305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F531B86-0E22-EF94-BC5C-1F7DF3BF3CF3}"/>
                  </a:ext>
                </a:extLst>
              </p14:cNvPr>
              <p14:cNvContentPartPr/>
              <p14:nvPr/>
            </p14:nvContentPartPr>
            <p14:xfrm>
              <a:off x="9840022" y="3725931"/>
              <a:ext cx="318960" cy="4114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F531B86-0E22-EF94-BC5C-1F7DF3BF3CF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831022" y="3716931"/>
                <a:ext cx="33660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0" name="Ink 80">
                <a:extLst>
                  <a:ext uri="{FF2B5EF4-FFF2-40B4-BE49-F238E27FC236}">
                    <a16:creationId xmlns:a16="http://schemas.microsoft.com/office/drawing/2014/main" id="{7B0DBAAC-4AC5-1636-7EF2-B94CB76F9DDF}"/>
                  </a:ext>
                </a:extLst>
              </p14:cNvPr>
              <p14:cNvContentPartPr/>
              <p14:nvPr/>
            </p14:nvContentPartPr>
            <p14:xfrm>
              <a:off x="3321007" y="5740294"/>
              <a:ext cx="401400" cy="149400"/>
            </p14:xfrm>
          </p:contentPart>
        </mc:Choice>
        <mc:Fallback xmlns="">
          <p:pic>
            <p:nvPicPr>
              <p:cNvPr id="80" name="Ink 80">
                <a:extLst>
                  <a:ext uri="{FF2B5EF4-FFF2-40B4-BE49-F238E27FC236}">
                    <a16:creationId xmlns:a16="http://schemas.microsoft.com/office/drawing/2014/main" id="{7B0DBAAC-4AC5-1636-7EF2-B94CB76F9DD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312007" y="5731294"/>
                <a:ext cx="419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3" name="Ink 83">
                <a:extLst>
                  <a:ext uri="{FF2B5EF4-FFF2-40B4-BE49-F238E27FC236}">
                    <a16:creationId xmlns:a16="http://schemas.microsoft.com/office/drawing/2014/main" id="{CAEC6123-2A49-7EB6-FB3F-0A9C31E1E51A}"/>
                  </a:ext>
                </a:extLst>
              </p14:cNvPr>
              <p14:cNvContentPartPr/>
              <p14:nvPr/>
            </p14:nvContentPartPr>
            <p14:xfrm>
              <a:off x="3685687" y="5704294"/>
              <a:ext cx="452880" cy="180360"/>
            </p14:xfrm>
          </p:contentPart>
        </mc:Choice>
        <mc:Fallback xmlns="">
          <p:pic>
            <p:nvPicPr>
              <p:cNvPr id="83" name="Ink 83">
                <a:extLst>
                  <a:ext uri="{FF2B5EF4-FFF2-40B4-BE49-F238E27FC236}">
                    <a16:creationId xmlns:a16="http://schemas.microsoft.com/office/drawing/2014/main" id="{CAEC6123-2A49-7EB6-FB3F-0A9C31E1E51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76680" y="5695276"/>
                <a:ext cx="470534" cy="1980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43ACF8D-1ED0-4C78-FBCA-95B2C4511BFA}"/>
                  </a:ext>
                </a:extLst>
              </p14:cNvPr>
              <p14:cNvContentPartPr/>
              <p14:nvPr/>
            </p14:nvContentPartPr>
            <p14:xfrm>
              <a:off x="3115285" y="5663150"/>
              <a:ext cx="164880" cy="246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43ACF8D-1ED0-4C78-FBCA-95B2C4511BF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106285" y="5654163"/>
                <a:ext cx="182520" cy="2645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7" name="Ink 87">
                <a:extLst>
                  <a:ext uri="{FF2B5EF4-FFF2-40B4-BE49-F238E27FC236}">
                    <a16:creationId xmlns:a16="http://schemas.microsoft.com/office/drawing/2014/main" id="{CCCE64A7-5B71-F10C-9841-715250E279B0}"/>
                  </a:ext>
                </a:extLst>
              </p14:cNvPr>
              <p14:cNvContentPartPr/>
              <p14:nvPr/>
            </p14:nvContentPartPr>
            <p14:xfrm>
              <a:off x="3104845" y="3257990"/>
              <a:ext cx="360360" cy="231840"/>
            </p14:xfrm>
          </p:contentPart>
        </mc:Choice>
        <mc:Fallback xmlns="">
          <p:pic>
            <p:nvPicPr>
              <p:cNvPr id="87" name="Ink 87">
                <a:extLst>
                  <a:ext uri="{FF2B5EF4-FFF2-40B4-BE49-F238E27FC236}">
                    <a16:creationId xmlns:a16="http://schemas.microsoft.com/office/drawing/2014/main" id="{CCCE64A7-5B71-F10C-9841-715250E279B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95836" y="3248976"/>
                <a:ext cx="378018" cy="249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0" name="Ink 90">
                <a:extLst>
                  <a:ext uri="{FF2B5EF4-FFF2-40B4-BE49-F238E27FC236}">
                    <a16:creationId xmlns:a16="http://schemas.microsoft.com/office/drawing/2014/main" id="{3B4FB9E8-53AD-61C9-D64E-BDE2CE707B86}"/>
                  </a:ext>
                </a:extLst>
              </p14:cNvPr>
              <p14:cNvContentPartPr/>
              <p14:nvPr/>
            </p14:nvContentPartPr>
            <p14:xfrm>
              <a:off x="3449365" y="3191390"/>
              <a:ext cx="452880" cy="257400"/>
            </p14:xfrm>
          </p:contentPart>
        </mc:Choice>
        <mc:Fallback xmlns="">
          <p:pic>
            <p:nvPicPr>
              <p:cNvPr id="90" name="Ink 90">
                <a:extLst>
                  <a:ext uri="{FF2B5EF4-FFF2-40B4-BE49-F238E27FC236}">
                    <a16:creationId xmlns:a16="http://schemas.microsoft.com/office/drawing/2014/main" id="{3B4FB9E8-53AD-61C9-D64E-BDE2CE707B8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40365" y="3182390"/>
                <a:ext cx="47052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3" name="Ink 93">
                <a:extLst>
                  <a:ext uri="{FF2B5EF4-FFF2-40B4-BE49-F238E27FC236}">
                    <a16:creationId xmlns:a16="http://schemas.microsoft.com/office/drawing/2014/main" id="{85AD056F-F328-BF00-2F68-3DF34C367FD8}"/>
                  </a:ext>
                </a:extLst>
              </p14:cNvPr>
              <p14:cNvContentPartPr/>
              <p14:nvPr/>
            </p14:nvContentPartPr>
            <p14:xfrm>
              <a:off x="3927445" y="2908430"/>
              <a:ext cx="205920" cy="375480"/>
            </p14:xfrm>
          </p:contentPart>
        </mc:Choice>
        <mc:Fallback xmlns="">
          <p:pic>
            <p:nvPicPr>
              <p:cNvPr id="93" name="Ink 93">
                <a:extLst>
                  <a:ext uri="{FF2B5EF4-FFF2-40B4-BE49-F238E27FC236}">
                    <a16:creationId xmlns:a16="http://schemas.microsoft.com/office/drawing/2014/main" id="{85AD056F-F328-BF00-2F68-3DF34C367FD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18445" y="2899430"/>
                <a:ext cx="223560" cy="39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7" name="Ink 97">
                <a:extLst>
                  <a:ext uri="{FF2B5EF4-FFF2-40B4-BE49-F238E27FC236}">
                    <a16:creationId xmlns:a16="http://schemas.microsoft.com/office/drawing/2014/main" id="{3264E150-E855-8E0B-2004-B58255C9B12F}"/>
                  </a:ext>
                </a:extLst>
              </p14:cNvPr>
              <p14:cNvContentPartPr/>
              <p14:nvPr/>
            </p14:nvContentPartPr>
            <p14:xfrm>
              <a:off x="3288722" y="5275516"/>
              <a:ext cx="132120" cy="237240"/>
            </p14:xfrm>
          </p:contentPart>
        </mc:Choice>
        <mc:Fallback xmlns="">
          <p:pic>
            <p:nvPicPr>
              <p:cNvPr id="97" name="Ink 97">
                <a:extLst>
                  <a:ext uri="{FF2B5EF4-FFF2-40B4-BE49-F238E27FC236}">
                    <a16:creationId xmlns:a16="http://schemas.microsoft.com/office/drawing/2014/main" id="{3264E150-E855-8E0B-2004-B58255C9B12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279722" y="5266516"/>
                <a:ext cx="14976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1" name="Ink 101">
                <a:extLst>
                  <a:ext uri="{FF2B5EF4-FFF2-40B4-BE49-F238E27FC236}">
                    <a16:creationId xmlns:a16="http://schemas.microsoft.com/office/drawing/2014/main" id="{C1C25095-4A19-0D10-E748-D751C4B7532D}"/>
                  </a:ext>
                </a:extLst>
              </p14:cNvPr>
              <p14:cNvContentPartPr/>
              <p14:nvPr/>
            </p14:nvContentPartPr>
            <p14:xfrm>
              <a:off x="3770718" y="5272063"/>
              <a:ext cx="158400" cy="214920"/>
            </p14:xfrm>
          </p:contentPart>
        </mc:Choice>
        <mc:Fallback xmlns="">
          <p:pic>
            <p:nvPicPr>
              <p:cNvPr id="101" name="Ink 101">
                <a:extLst>
                  <a:ext uri="{FF2B5EF4-FFF2-40B4-BE49-F238E27FC236}">
                    <a16:creationId xmlns:a16="http://schemas.microsoft.com/office/drawing/2014/main" id="{C1C25095-4A19-0D10-E748-D751C4B7532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761718" y="5263063"/>
                <a:ext cx="1760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404310F-F8D7-FEEB-D2B4-C307E85F387C}"/>
                  </a:ext>
                </a:extLst>
              </p14:cNvPr>
              <p14:cNvContentPartPr/>
              <p14:nvPr/>
            </p14:nvContentPartPr>
            <p14:xfrm>
              <a:off x="3522049" y="5268268"/>
              <a:ext cx="120600" cy="2034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404310F-F8D7-FEEB-D2B4-C307E85F387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13049" y="5259284"/>
                <a:ext cx="138240" cy="2210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655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BE7A6-D5A7-B74D-9BAD-8DA266D7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solution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39E873-ECF2-2186-60BC-B3FABF57B64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2368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5B435-1130-E215-320A-2785225A9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pipeline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A3F0A3-64EF-A5D1-46D1-6E6A02DE1502}"/>
              </a:ext>
            </a:extLst>
          </p:cNvPr>
          <p:cNvGrpSpPr/>
          <p:nvPr/>
        </p:nvGrpSpPr>
        <p:grpSpPr>
          <a:xfrm>
            <a:off x="788823" y="4926828"/>
            <a:ext cx="1504742" cy="1385048"/>
            <a:chOff x="2162929" y="2788022"/>
            <a:chExt cx="1504742" cy="1385048"/>
          </a:xfrm>
        </p:grpSpPr>
        <p:pic>
          <p:nvPicPr>
            <p:cNvPr id="21" name="Picture 21">
              <a:extLst>
                <a:ext uri="{FF2B5EF4-FFF2-40B4-BE49-F238E27FC236}">
                  <a16:creationId xmlns:a16="http://schemas.microsoft.com/office/drawing/2014/main" id="{0B0DA80A-54F6-9B25-451E-98B11FD2B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3223" y="3303493"/>
              <a:ext cx="869577" cy="86957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E0FAE6-625E-5C80-4DE5-ABB0CDA72F5D}"/>
                </a:ext>
              </a:extLst>
            </p:cNvPr>
            <p:cNvSpPr txBox="1"/>
            <p:nvPr/>
          </p:nvSpPr>
          <p:spPr>
            <a:xfrm>
              <a:off x="2162929" y="2788022"/>
              <a:ext cx="150474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Preprocessing</a:t>
              </a:r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7A8ABA5-4EB0-399F-D960-070B01B94FB1}"/>
              </a:ext>
            </a:extLst>
          </p:cNvPr>
          <p:cNvGrpSpPr/>
          <p:nvPr/>
        </p:nvGrpSpPr>
        <p:grpSpPr>
          <a:xfrm>
            <a:off x="6381523" y="4926829"/>
            <a:ext cx="1084729" cy="1385047"/>
            <a:chOff x="6100532" y="4615185"/>
            <a:chExt cx="1084729" cy="13850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923197-C244-D66A-436C-5C25263C4B3C}"/>
                </a:ext>
              </a:extLst>
            </p:cNvPr>
            <p:cNvSpPr txBox="1"/>
            <p:nvPr/>
          </p:nvSpPr>
          <p:spPr>
            <a:xfrm>
              <a:off x="6100532" y="4615185"/>
              <a:ext cx="108472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err="1">
                  <a:cs typeface="Calibri"/>
                </a:rPr>
                <a:t>NeRF</a:t>
              </a:r>
              <a:endParaRPr lang="en-US" err="1"/>
            </a:p>
          </p:txBody>
        </p:sp>
        <p:pic>
          <p:nvPicPr>
            <p:cNvPr id="5" name="Picture 21">
              <a:extLst>
                <a:ext uri="{FF2B5EF4-FFF2-40B4-BE49-F238E27FC236}">
                  <a16:creationId xmlns:a16="http://schemas.microsoft.com/office/drawing/2014/main" id="{E2641D54-C4EE-53C4-8039-9F460524C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7048" y="5130655"/>
              <a:ext cx="869577" cy="869577"/>
            </a:xfrm>
            <a:prstGeom prst="rect">
              <a:avLst/>
            </a:prstGeom>
          </p:spPr>
        </p:pic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A5A056-D234-E378-C1D1-85BAE594FE34}"/>
              </a:ext>
            </a:extLst>
          </p:cNvPr>
          <p:cNvCxnSpPr/>
          <p:nvPr/>
        </p:nvCxnSpPr>
        <p:spPr>
          <a:xfrm flipH="1">
            <a:off x="1536149" y="4269464"/>
            <a:ext cx="5973" cy="61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AD5FB8-7106-8EB9-1A63-E9790BBB8C9F}"/>
              </a:ext>
            </a:extLst>
          </p:cNvPr>
          <p:cNvCxnSpPr>
            <a:cxnSpLocks/>
          </p:cNvCxnSpPr>
          <p:nvPr/>
        </p:nvCxnSpPr>
        <p:spPr>
          <a:xfrm>
            <a:off x="2484957" y="5580432"/>
            <a:ext cx="502026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04CFF3E-199E-6C5C-50BD-2DACEE2840D6}"/>
              </a:ext>
            </a:extLst>
          </p:cNvPr>
          <p:cNvCxnSpPr>
            <a:cxnSpLocks/>
          </p:cNvCxnSpPr>
          <p:nvPr/>
        </p:nvCxnSpPr>
        <p:spPr>
          <a:xfrm flipV="1">
            <a:off x="3968087" y="3573016"/>
            <a:ext cx="2220" cy="4916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4B030F-32CA-1539-F037-203966549590}"/>
              </a:ext>
            </a:extLst>
          </p:cNvPr>
          <p:cNvCxnSpPr>
            <a:cxnSpLocks/>
          </p:cNvCxnSpPr>
          <p:nvPr/>
        </p:nvCxnSpPr>
        <p:spPr>
          <a:xfrm>
            <a:off x="4961336" y="2884754"/>
            <a:ext cx="502026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87CACB-CAFB-64A1-1541-165A8F48C9E6}"/>
              </a:ext>
            </a:extLst>
          </p:cNvPr>
          <p:cNvGrpSpPr/>
          <p:nvPr/>
        </p:nvGrpSpPr>
        <p:grpSpPr>
          <a:xfrm>
            <a:off x="957717" y="1836857"/>
            <a:ext cx="1166518" cy="2263147"/>
            <a:chOff x="545629" y="2295406"/>
            <a:chExt cx="1166518" cy="2263147"/>
          </a:xfrm>
        </p:grpSpPr>
        <p:pic>
          <p:nvPicPr>
            <p:cNvPr id="27" name="Picture 27">
              <a:extLst>
                <a:ext uri="{FF2B5EF4-FFF2-40B4-BE49-F238E27FC236}">
                  <a16:creationId xmlns:a16="http://schemas.microsoft.com/office/drawing/2014/main" id="{F02FAD31-48CA-DB84-3077-14F5BF18A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6433" y="2663078"/>
              <a:ext cx="1066800" cy="18954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5DD2FD-EB9B-E0FF-1A52-54898D6084AB}"/>
                </a:ext>
              </a:extLst>
            </p:cNvPr>
            <p:cNvSpPr txBox="1"/>
            <p:nvPr/>
          </p:nvSpPr>
          <p:spPr>
            <a:xfrm>
              <a:off x="545629" y="2295406"/>
              <a:ext cx="11665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RGB Video</a:t>
              </a:r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42C76A-53AB-89B0-6C65-8B18DC365758}"/>
              </a:ext>
            </a:extLst>
          </p:cNvPr>
          <p:cNvGrpSpPr/>
          <p:nvPr/>
        </p:nvGrpSpPr>
        <p:grpSpPr>
          <a:xfrm rot="10800000">
            <a:off x="3426255" y="4548139"/>
            <a:ext cx="1167073" cy="2001455"/>
            <a:chOff x="4312023" y="3433481"/>
            <a:chExt cx="1703293" cy="290456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1B609E-212F-CF32-5CBC-52393E236161}"/>
                </a:ext>
              </a:extLst>
            </p:cNvPr>
            <p:cNvSpPr/>
            <p:nvPr/>
          </p:nvSpPr>
          <p:spPr>
            <a:xfrm>
              <a:off x="4312023" y="3550023"/>
              <a:ext cx="1577788" cy="27880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DEB5D0-81D7-6B13-B32D-B9F7F5BB1F51}"/>
                </a:ext>
              </a:extLst>
            </p:cNvPr>
            <p:cNvSpPr/>
            <p:nvPr/>
          </p:nvSpPr>
          <p:spPr>
            <a:xfrm>
              <a:off x="4374776" y="3487270"/>
              <a:ext cx="1577788" cy="27880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98CEC2D-A07B-9005-C4B1-681ED6DAE5F0}"/>
                </a:ext>
              </a:extLst>
            </p:cNvPr>
            <p:cNvSpPr/>
            <p:nvPr/>
          </p:nvSpPr>
          <p:spPr>
            <a:xfrm>
              <a:off x="4437528" y="3433481"/>
              <a:ext cx="1577788" cy="27880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88231B-1254-DDBF-8CBC-398E8728DB33}"/>
              </a:ext>
            </a:extLst>
          </p:cNvPr>
          <p:cNvGrpSpPr/>
          <p:nvPr/>
        </p:nvGrpSpPr>
        <p:grpSpPr>
          <a:xfrm>
            <a:off x="2809136" y="1837860"/>
            <a:ext cx="2321954" cy="1565305"/>
            <a:chOff x="2544532" y="1624538"/>
            <a:chExt cx="2321954" cy="156530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24ACED-B03D-B42B-BE99-1D7A41857E0E}"/>
                </a:ext>
              </a:extLst>
            </p:cNvPr>
            <p:cNvSpPr txBox="1"/>
            <p:nvPr/>
          </p:nvSpPr>
          <p:spPr>
            <a:xfrm>
              <a:off x="2544532" y="1624538"/>
              <a:ext cx="2321954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Estimate camera poses (COLMAP)</a:t>
              </a:r>
              <a:endParaRPr lang="en-US" err="1"/>
            </a:p>
          </p:txBody>
        </p:sp>
        <p:pic>
          <p:nvPicPr>
            <p:cNvPr id="24" name="Picture 21">
              <a:extLst>
                <a:ext uri="{FF2B5EF4-FFF2-40B4-BE49-F238E27FC236}">
                  <a16:creationId xmlns:a16="http://schemas.microsoft.com/office/drawing/2014/main" id="{C5B3369F-1510-C633-260D-C80A9153C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66622" y="2320266"/>
              <a:ext cx="869577" cy="869577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6074015-07F1-107C-45A9-DA362E7B574C}"/>
              </a:ext>
            </a:extLst>
          </p:cNvPr>
          <p:cNvGrpSpPr/>
          <p:nvPr/>
        </p:nvGrpSpPr>
        <p:grpSpPr>
          <a:xfrm>
            <a:off x="2984015" y="4181301"/>
            <a:ext cx="1973869" cy="2368294"/>
            <a:chOff x="2670250" y="4082689"/>
            <a:chExt cx="1973869" cy="2368294"/>
          </a:xfrm>
        </p:grpSpPr>
        <p:pic>
          <p:nvPicPr>
            <p:cNvPr id="3" name="Picture 3" descr="A picture containing silhouette, light&#10;&#10;Description automatically generated">
              <a:extLst>
                <a:ext uri="{FF2B5EF4-FFF2-40B4-BE49-F238E27FC236}">
                  <a16:creationId xmlns:a16="http://schemas.microsoft.com/office/drawing/2014/main" id="{D9964C4A-66F8-6C3A-A137-9DA10BC6A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3561" y="4546812"/>
              <a:ext cx="1086463" cy="190417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00A8FA-E277-0F3D-19B8-096654621077}"/>
                </a:ext>
              </a:extLst>
            </p:cNvPr>
            <p:cNvSpPr txBox="1"/>
            <p:nvPr/>
          </p:nvSpPr>
          <p:spPr>
            <a:xfrm>
              <a:off x="2670250" y="4082689"/>
              <a:ext cx="197386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Object-only images</a:t>
              </a:r>
            </a:p>
          </p:txBody>
        </p:sp>
        <p:pic>
          <p:nvPicPr>
            <p:cNvPr id="30" name="Picture 30" descr="Icon&#10;&#10;Description automatically generated">
              <a:extLst>
                <a:ext uri="{FF2B5EF4-FFF2-40B4-BE49-F238E27FC236}">
                  <a16:creationId xmlns:a16="http://schemas.microsoft.com/office/drawing/2014/main" id="{06B15E07-D6CF-2506-3793-7909F721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7961" y="4536768"/>
              <a:ext cx="373626" cy="38182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4448AFD-F85D-BAE6-ECDA-1DEECB554F79}"/>
              </a:ext>
            </a:extLst>
          </p:cNvPr>
          <p:cNvGrpSpPr/>
          <p:nvPr/>
        </p:nvGrpSpPr>
        <p:grpSpPr>
          <a:xfrm>
            <a:off x="5680539" y="2368224"/>
            <a:ext cx="2481006" cy="1114322"/>
            <a:chOff x="5506064" y="1909096"/>
            <a:chExt cx="2481006" cy="1114322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6E0A680-634A-779C-3BD3-DD39E5ABF2C3}"/>
                </a:ext>
              </a:extLst>
            </p:cNvPr>
            <p:cNvSpPr/>
            <p:nvPr/>
          </p:nvSpPr>
          <p:spPr>
            <a:xfrm>
              <a:off x="5506064" y="1909096"/>
              <a:ext cx="2449871" cy="111432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9">
              <a:extLst>
                <a:ext uri="{FF2B5EF4-FFF2-40B4-BE49-F238E27FC236}">
                  <a16:creationId xmlns:a16="http://schemas.microsoft.com/office/drawing/2014/main" id="{9C4DE2B3-2F90-6C93-E009-B646861EC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0142" y="2450690"/>
              <a:ext cx="498168" cy="489975"/>
            </a:xfrm>
            <a:prstGeom prst="rect">
              <a:avLst/>
            </a:prstGeom>
          </p:spPr>
        </p:pic>
        <p:pic>
          <p:nvPicPr>
            <p:cNvPr id="32" name="Picture 32">
              <a:extLst>
                <a:ext uri="{FF2B5EF4-FFF2-40B4-BE49-F238E27FC236}">
                  <a16:creationId xmlns:a16="http://schemas.microsoft.com/office/drawing/2014/main" id="{D9804114-70E4-2090-7059-22B144D15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17497" y="1984887"/>
              <a:ext cx="381000" cy="381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320C5C-45B7-D512-03A9-D1AA3A10BA07}"/>
                </a:ext>
              </a:extLst>
            </p:cNvPr>
            <p:cNvSpPr txBox="1"/>
            <p:nvPr/>
          </p:nvSpPr>
          <p:spPr>
            <a:xfrm>
              <a:off x="5997677" y="1993081"/>
              <a:ext cx="19893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Object-only images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0E2BC1-CDAB-2EB9-922E-6878B5AAC8E8}"/>
                </a:ext>
              </a:extLst>
            </p:cNvPr>
            <p:cNvSpPr txBox="1"/>
            <p:nvPr/>
          </p:nvSpPr>
          <p:spPr>
            <a:xfrm>
              <a:off x="5997677" y="2512142"/>
              <a:ext cx="198939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Transforms</a:t>
              </a:r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B7086A-8E5C-F4D4-56EE-4CA711A80367}"/>
              </a:ext>
            </a:extLst>
          </p:cNvPr>
          <p:cNvCxnSpPr>
            <a:cxnSpLocks/>
          </p:cNvCxnSpPr>
          <p:nvPr/>
        </p:nvCxnSpPr>
        <p:spPr>
          <a:xfrm flipH="1">
            <a:off x="6919310" y="3900754"/>
            <a:ext cx="5973" cy="61451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C0B1F1B-8D19-0757-5428-C3559C36F82C}"/>
              </a:ext>
            </a:extLst>
          </p:cNvPr>
          <p:cNvCxnSpPr>
            <a:cxnSpLocks/>
          </p:cNvCxnSpPr>
          <p:nvPr/>
        </p:nvCxnSpPr>
        <p:spPr>
          <a:xfrm>
            <a:off x="7809992" y="5571467"/>
            <a:ext cx="502026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C835C29-9AF9-2492-62F1-EF2761878216}"/>
              </a:ext>
            </a:extLst>
          </p:cNvPr>
          <p:cNvGrpSpPr/>
          <p:nvPr/>
        </p:nvGrpSpPr>
        <p:grpSpPr>
          <a:xfrm>
            <a:off x="8678041" y="4424649"/>
            <a:ext cx="2743200" cy="1881937"/>
            <a:chOff x="8364276" y="4326037"/>
            <a:chExt cx="2743200" cy="1881937"/>
          </a:xfrm>
        </p:grpSpPr>
        <p:pic>
          <p:nvPicPr>
            <p:cNvPr id="26" name="Picture 26">
              <a:extLst>
                <a:ext uri="{FF2B5EF4-FFF2-40B4-BE49-F238E27FC236}">
                  <a16:creationId xmlns:a16="http://schemas.microsoft.com/office/drawing/2014/main" id="{1DEE5F90-DD9C-07FD-A2A7-F788BD5CC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7358" y="4691974"/>
              <a:ext cx="2277710" cy="1516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EA93AAF-DF43-FA8B-5348-9F04BB6891B8}"/>
                </a:ext>
              </a:extLst>
            </p:cNvPr>
            <p:cNvSpPr txBox="1"/>
            <p:nvPr/>
          </p:nvSpPr>
          <p:spPr>
            <a:xfrm>
              <a:off x="8364276" y="4326037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3D Representation (</a:t>
              </a:r>
              <a:r>
                <a:rPr lang="en-US" err="1">
                  <a:cs typeface="Calibri"/>
                </a:rPr>
                <a:t>NeRF</a:t>
              </a:r>
              <a:r>
                <a:rPr lang="en-US">
                  <a:cs typeface="Calibri"/>
                </a:rPr>
                <a:t>)</a:t>
              </a:r>
            </a:p>
          </p:txBody>
        </p:sp>
      </p:grpSp>
      <p:pic>
        <p:nvPicPr>
          <p:cNvPr id="44" name="Picture 44">
            <a:extLst>
              <a:ext uri="{FF2B5EF4-FFF2-40B4-BE49-F238E27FC236}">
                <a16:creationId xmlns:a16="http://schemas.microsoft.com/office/drawing/2014/main" id="{4A04AE0C-AB16-01F0-DBF8-7F39AEB55A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9712" y="2271547"/>
            <a:ext cx="1559859" cy="1561871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289716B-1FF7-CFA5-D189-08E85BD156F0}"/>
              </a:ext>
            </a:extLst>
          </p:cNvPr>
          <p:cNvCxnSpPr>
            <a:cxnSpLocks/>
          </p:cNvCxnSpPr>
          <p:nvPr/>
        </p:nvCxnSpPr>
        <p:spPr>
          <a:xfrm flipV="1">
            <a:off x="10049641" y="3940347"/>
            <a:ext cx="2220" cy="4916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858DC43-9DF3-E9D1-D216-1B1131032CA6}"/>
              </a:ext>
            </a:extLst>
          </p:cNvPr>
          <p:cNvSpPr txBox="1"/>
          <p:nvPr/>
        </p:nvSpPr>
        <p:spPr>
          <a:xfrm>
            <a:off x="9085678" y="1600559"/>
            <a:ext cx="184673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Generated mesh</a:t>
            </a:r>
            <a:endParaRPr lang="en-US"/>
          </a:p>
          <a:p>
            <a:pPr algn="ctr"/>
            <a:r>
              <a:rPr lang="en-US">
                <a:cs typeface="Calibri"/>
              </a:rPr>
              <a:t>(Marching Cubes)</a:t>
            </a:r>
          </a:p>
        </p:txBody>
      </p:sp>
    </p:spTree>
    <p:extLst>
      <p:ext uri="{BB962C8B-B14F-4D97-AF65-F5344CB8AC3E}">
        <p14:creationId xmlns:p14="http://schemas.microsoft.com/office/powerpoint/2010/main" val="3480799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0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D85FE-0C1E-6F1B-7355-E33A10089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264" y="556994"/>
            <a:ext cx="4753535" cy="1672499"/>
          </a:xfrm>
        </p:spPr>
        <p:txBody>
          <a:bodyPr>
            <a:normAutofit/>
          </a:bodyPr>
          <a:lstStyle/>
          <a:p>
            <a:r>
              <a:rPr lang="en-US" sz="4000"/>
              <a:t>Dataset constraints</a:t>
            </a:r>
          </a:p>
        </p:txBody>
      </p:sp>
      <p:pic>
        <p:nvPicPr>
          <p:cNvPr id="4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BEE12EEC-377C-C83F-332E-494C020A81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13" r="-2" b="21794"/>
          <a:stretch/>
        </p:blipFill>
        <p:spPr>
          <a:xfrm>
            <a:off x="-4642" y="10"/>
            <a:ext cx="3006061" cy="3339639"/>
          </a:xfrm>
          <a:prstGeom prst="rect">
            <a:avLst/>
          </a:prstGeom>
        </p:spPr>
      </p:pic>
      <p:pic>
        <p:nvPicPr>
          <p:cNvPr id="5" name="Picture 5" descr="A picture containing person, wall, hand, holding&#10;&#10;Description automatically generated">
            <a:extLst>
              <a:ext uri="{FF2B5EF4-FFF2-40B4-BE49-F238E27FC236}">
                <a16:creationId xmlns:a16="http://schemas.microsoft.com/office/drawing/2014/main" id="{8E1F7541-8D6A-6F70-31DA-E059E8196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95" r="-2" b="6985"/>
          <a:stretch/>
        </p:blipFill>
        <p:spPr>
          <a:xfrm>
            <a:off x="3198068" y="10"/>
            <a:ext cx="2991088" cy="333963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076A4128-6377-FD31-97C5-F1560C5D49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318" r="2" b="17213"/>
          <a:stretch/>
        </p:blipFill>
        <p:spPr>
          <a:xfrm>
            <a:off x="-2" y="3518351"/>
            <a:ext cx="6189158" cy="3339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B2AEB-D9DC-6AB2-B74C-64B70990E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265" y="2413645"/>
            <a:ext cx="4753534" cy="36947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800"/>
              <a:t>Mandatory: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Clean and high contrast background*. 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Object always within frame. 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/>
              <a:t>Optional but helpful: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Supported object (i.e., hands don’t appear).  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Avoid blurry images, defocus. 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/>
              <a:t>Depth of field helps with background removal. </a:t>
            </a:r>
            <a:endParaRPr lang="en-US" sz="18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800"/>
              <a:t>* Recent tests show that this might not be mandatory. </a:t>
            </a:r>
            <a:endParaRPr lang="en-US" sz="1800">
              <a:ea typeface="Calibri"/>
              <a:cs typeface="Calibri"/>
            </a:endParaRPr>
          </a:p>
          <a:p>
            <a:endParaRPr lang="en-US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194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06BBC-39D8-E50E-1161-9B24DD7BC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Preprocessing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2943CB-AF1C-8E25-C5CB-6594A75BBA64}"/>
              </a:ext>
            </a:extLst>
          </p:cNvPr>
          <p:cNvGrpSpPr/>
          <p:nvPr/>
        </p:nvGrpSpPr>
        <p:grpSpPr>
          <a:xfrm>
            <a:off x="4894650" y="2120675"/>
            <a:ext cx="1504742" cy="1385048"/>
            <a:chOff x="2162929" y="2788022"/>
            <a:chExt cx="1504742" cy="1385048"/>
          </a:xfrm>
        </p:grpSpPr>
        <p:pic>
          <p:nvPicPr>
            <p:cNvPr id="5" name="Picture 21">
              <a:extLst>
                <a:ext uri="{FF2B5EF4-FFF2-40B4-BE49-F238E27FC236}">
                  <a16:creationId xmlns:a16="http://schemas.microsoft.com/office/drawing/2014/main" id="{53CCEC02-D323-08C6-A8D5-F5825A3BD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3223" y="3303493"/>
              <a:ext cx="869577" cy="86957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2979ED-B03F-FC59-C53B-73942220E88C}"/>
                </a:ext>
              </a:extLst>
            </p:cNvPr>
            <p:cNvSpPr txBox="1"/>
            <p:nvPr/>
          </p:nvSpPr>
          <p:spPr>
            <a:xfrm>
              <a:off x="2162929" y="2788022"/>
              <a:ext cx="150474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Preprocessing</a:t>
              </a:r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7D94480-9EDD-BFCD-A9BC-02E1636B729A}"/>
              </a:ext>
            </a:extLst>
          </p:cNvPr>
          <p:cNvCxnSpPr>
            <a:cxnSpLocks/>
          </p:cNvCxnSpPr>
          <p:nvPr/>
        </p:nvCxnSpPr>
        <p:spPr>
          <a:xfrm>
            <a:off x="7526495" y="2818716"/>
            <a:ext cx="502026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91B4BA-EBAA-625D-2B00-508313949EE6}"/>
              </a:ext>
            </a:extLst>
          </p:cNvPr>
          <p:cNvGrpSpPr/>
          <p:nvPr/>
        </p:nvGrpSpPr>
        <p:grpSpPr>
          <a:xfrm>
            <a:off x="1480484" y="1693861"/>
            <a:ext cx="1166518" cy="2263147"/>
            <a:chOff x="545629" y="2295406"/>
            <a:chExt cx="1166518" cy="2263147"/>
          </a:xfrm>
        </p:grpSpPr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59F46704-243F-58CA-BC13-700E20E1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433" y="2663078"/>
              <a:ext cx="1066800" cy="18954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9C203FF-A4CD-E13C-A563-9CC3A66A34CA}"/>
                </a:ext>
              </a:extLst>
            </p:cNvPr>
            <p:cNvSpPr txBox="1"/>
            <p:nvPr/>
          </p:nvSpPr>
          <p:spPr>
            <a:xfrm>
              <a:off x="545629" y="2295406"/>
              <a:ext cx="116651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>
                  <a:cs typeface="Calibri"/>
                </a:rPr>
                <a:t>RGB Video</a:t>
              </a:r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15BD9B9-9559-626F-C70C-D7A8853E5B58}"/>
              </a:ext>
            </a:extLst>
          </p:cNvPr>
          <p:cNvGrpSpPr/>
          <p:nvPr/>
        </p:nvGrpSpPr>
        <p:grpSpPr>
          <a:xfrm>
            <a:off x="8768596" y="1632449"/>
            <a:ext cx="1973869" cy="2368294"/>
            <a:chOff x="2670250" y="4082689"/>
            <a:chExt cx="1973869" cy="2368294"/>
          </a:xfrm>
        </p:grpSpPr>
        <p:pic>
          <p:nvPicPr>
            <p:cNvPr id="17" name="Picture 3" descr="A picture containing silhouette, light&#10;&#10;Description automatically generated">
              <a:extLst>
                <a:ext uri="{FF2B5EF4-FFF2-40B4-BE49-F238E27FC236}">
                  <a16:creationId xmlns:a16="http://schemas.microsoft.com/office/drawing/2014/main" id="{654EDA6C-ADD7-C924-1534-3819F2E7F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13561" y="4546812"/>
              <a:ext cx="1086463" cy="1904171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20E87D-8859-1136-5597-EA5CC76B22A3}"/>
                </a:ext>
              </a:extLst>
            </p:cNvPr>
            <p:cNvSpPr txBox="1"/>
            <p:nvPr/>
          </p:nvSpPr>
          <p:spPr>
            <a:xfrm>
              <a:off x="2670250" y="4082689"/>
              <a:ext cx="197386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Object-only images</a:t>
              </a:r>
            </a:p>
          </p:txBody>
        </p:sp>
        <p:pic>
          <p:nvPicPr>
            <p:cNvPr id="19" name="Picture 30" descr="Icon&#10;&#10;Description automatically generated">
              <a:extLst>
                <a:ext uri="{FF2B5EF4-FFF2-40B4-BE49-F238E27FC236}">
                  <a16:creationId xmlns:a16="http://schemas.microsoft.com/office/drawing/2014/main" id="{89049954-4B98-9EF8-2437-EB747C2DC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7961" y="4536768"/>
              <a:ext cx="373626" cy="381820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F69B8E-E155-DD8E-C251-E70BFDC3A509}"/>
              </a:ext>
            </a:extLst>
          </p:cNvPr>
          <p:cNvCxnSpPr>
            <a:cxnSpLocks/>
          </p:cNvCxnSpPr>
          <p:nvPr/>
        </p:nvCxnSpPr>
        <p:spPr>
          <a:xfrm>
            <a:off x="3264091" y="2818716"/>
            <a:ext cx="502026" cy="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BAFCC3D0-E378-CDB0-F30B-7667D7918FEF}"/>
              </a:ext>
            </a:extLst>
          </p:cNvPr>
          <p:cNvGrpSpPr/>
          <p:nvPr/>
        </p:nvGrpSpPr>
        <p:grpSpPr>
          <a:xfrm>
            <a:off x="3184205" y="4304733"/>
            <a:ext cx="2235200" cy="1034670"/>
            <a:chOff x="3246228" y="4304733"/>
            <a:chExt cx="2235200" cy="1034670"/>
          </a:xfrm>
        </p:grpSpPr>
        <p:pic>
          <p:nvPicPr>
            <p:cNvPr id="22" name="Picture 22" descr="Icon&#10;&#10;Description automatically generated">
              <a:extLst>
                <a:ext uri="{FF2B5EF4-FFF2-40B4-BE49-F238E27FC236}">
                  <a16:creationId xmlns:a16="http://schemas.microsoft.com/office/drawing/2014/main" id="{DBB552C7-1855-134A-A2B5-E3D82912F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089" y="4680458"/>
              <a:ext cx="912649" cy="6589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5C8B0D9-B303-23EB-565B-4552939C842F}"/>
                </a:ext>
              </a:extLst>
            </p:cNvPr>
            <p:cNvSpPr txBox="1"/>
            <p:nvPr/>
          </p:nvSpPr>
          <p:spPr>
            <a:xfrm>
              <a:off x="3246228" y="4304733"/>
              <a:ext cx="2235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Background Removal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08F0730-ACEF-47D2-D9ED-EE1D7886CE19}"/>
              </a:ext>
            </a:extLst>
          </p:cNvPr>
          <p:cNvSpPr txBox="1"/>
          <p:nvPr/>
        </p:nvSpPr>
        <p:spPr>
          <a:xfrm>
            <a:off x="2936487" y="5854390"/>
            <a:ext cx="54118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👀 Segment Everything Everywhere All At Once (SEEM)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3B06A2-BA03-2287-0180-4EDCCC8F3457}"/>
              </a:ext>
            </a:extLst>
          </p:cNvPr>
          <p:cNvGrpSpPr/>
          <p:nvPr/>
        </p:nvGrpSpPr>
        <p:grpSpPr>
          <a:xfrm>
            <a:off x="5963148" y="4304733"/>
            <a:ext cx="2235200" cy="1130606"/>
            <a:chOff x="6034032" y="4304733"/>
            <a:chExt cx="2235200" cy="11306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91CCD8-FD25-A792-069F-C9B9CA7ED220}"/>
                </a:ext>
              </a:extLst>
            </p:cNvPr>
            <p:cNvSpPr txBox="1"/>
            <p:nvPr/>
          </p:nvSpPr>
          <p:spPr>
            <a:xfrm>
              <a:off x="6034032" y="4304733"/>
              <a:ext cx="2235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>
                  <a:cs typeface="Calibri"/>
                </a:rPr>
                <a:t>Hand segmentation</a:t>
              </a:r>
              <a:endParaRPr lang="en-US"/>
            </a:p>
          </p:txBody>
        </p:sp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3412FDFE-8A1E-B02D-9961-AED15C20F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0218" y="4586116"/>
              <a:ext cx="880534" cy="84922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8126D5-7B71-AF90-8260-FE57F77511D2}"/>
              </a:ext>
            </a:extLst>
          </p:cNvPr>
          <p:cNvSpPr txBox="1"/>
          <p:nvPr/>
        </p:nvSpPr>
        <p:spPr>
          <a:xfrm>
            <a:off x="4801615" y="5491716"/>
            <a:ext cx="1689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ea typeface="Calibri"/>
                <a:cs typeface="Calibri"/>
              </a:rPr>
              <a:t>OR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E00772-6B1E-6CBE-4391-486012236FC3}"/>
              </a:ext>
            </a:extLst>
          </p:cNvPr>
          <p:cNvCxnSpPr/>
          <p:nvPr/>
        </p:nvCxnSpPr>
        <p:spPr>
          <a:xfrm>
            <a:off x="6404122" y="3551051"/>
            <a:ext cx="1614376" cy="710610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6472C6-7D2D-DC28-1318-A967C2331081}"/>
              </a:ext>
            </a:extLst>
          </p:cNvPr>
          <p:cNvCxnSpPr/>
          <p:nvPr/>
        </p:nvCxnSpPr>
        <p:spPr>
          <a:xfrm flipH="1">
            <a:off x="3292550" y="3547729"/>
            <a:ext cx="1619693" cy="710611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8DBA06-77BC-747A-AB25-A8FFE5E3823C}"/>
              </a:ext>
            </a:extLst>
          </p:cNvPr>
          <p:cNvSpPr txBox="1"/>
          <p:nvPr/>
        </p:nvSpPr>
        <p:spPr>
          <a:xfrm>
            <a:off x="5390836" y="4681593"/>
            <a:ext cx="50504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ea typeface="Calibri"/>
                <a:cs typeface="Calibri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38946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🍻 Hold my NeRF!</vt:lpstr>
      <vt:lpstr>Agenda</vt:lpstr>
      <vt:lpstr>Introduction</vt:lpstr>
      <vt:lpstr>Problem</vt:lpstr>
      <vt:lpstr>Goal</vt:lpstr>
      <vt:lpstr>Our solution</vt:lpstr>
      <vt:lpstr>Proposed pipeline</vt:lpstr>
      <vt:lpstr>Dataset constraints</vt:lpstr>
      <vt:lpstr>Preprocessing</vt:lpstr>
      <vt:lpstr>Background Removal</vt:lpstr>
      <vt:lpstr>Hand Segmentation</vt:lpstr>
      <vt:lpstr>Alternative: SEEM for object segmentation</vt:lpstr>
      <vt:lpstr>Camera pose estimation with COLMAP</vt:lpstr>
      <vt:lpstr>Incremental Structure-from-Motion pipeline</vt:lpstr>
      <vt:lpstr>NeRF</vt:lpstr>
      <vt:lpstr>NeRF Overview</vt:lpstr>
      <vt:lpstr>Volume Rendering</vt:lpstr>
      <vt:lpstr>Volume Rendering</vt:lpstr>
      <vt:lpstr>Alpha Blending</vt:lpstr>
      <vt:lpstr>Alpha Blending</vt:lpstr>
      <vt:lpstr>Alpha Blending</vt:lpstr>
      <vt:lpstr>Alpha Blending</vt:lpstr>
      <vt:lpstr>Volume Rendering</vt:lpstr>
      <vt:lpstr>Volume Rendering</vt:lpstr>
      <vt:lpstr>Neural Representation</vt:lpstr>
      <vt:lpstr>Positional Encoding</vt:lpstr>
      <vt:lpstr>Positional Encoding</vt:lpstr>
      <vt:lpstr>Instant NGP</vt:lpstr>
      <vt:lpstr>Instant NGP</vt:lpstr>
      <vt:lpstr>Instant NGP</vt:lpstr>
      <vt:lpstr>Meshing</vt:lpstr>
      <vt:lpstr>Progress so far: supported</vt:lpstr>
      <vt:lpstr>Progress so far: handheld</vt:lpstr>
      <vt:lpstr>Thanks for listening!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Niklas Bieck</dc:creator>
  <cp:revision>3</cp:revision>
  <dcterms:created xsi:type="dcterms:W3CDTF">2023-05-20T10:33:40Z</dcterms:created>
  <dcterms:modified xsi:type="dcterms:W3CDTF">2023-06-05T13:40:36Z</dcterms:modified>
</cp:coreProperties>
</file>